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ppt/webextensions/webextension5.xml" ContentType="application/vnd.ms-office.webextension+xml"/>
  <Override PartName="/ppt/webextensions/webextension6.xml" ContentType="application/vnd.ms-office.webextension+xml"/>
  <Override PartName="/ppt/webextensions/webextension7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95" r:id="rId2"/>
  </p:sldMasterIdLst>
  <p:notesMasterIdLst>
    <p:notesMasterId r:id="rId26"/>
  </p:notesMasterIdLst>
  <p:sldIdLst>
    <p:sldId id="266" r:id="rId3"/>
    <p:sldId id="257" r:id="rId4"/>
    <p:sldId id="267" r:id="rId5"/>
    <p:sldId id="259" r:id="rId6"/>
    <p:sldId id="275" r:id="rId7"/>
    <p:sldId id="276" r:id="rId8"/>
    <p:sldId id="277" r:id="rId9"/>
    <p:sldId id="268" r:id="rId10"/>
    <p:sldId id="272" r:id="rId11"/>
    <p:sldId id="273" r:id="rId12"/>
    <p:sldId id="278" r:id="rId13"/>
    <p:sldId id="282" r:id="rId14"/>
    <p:sldId id="286" r:id="rId15"/>
    <p:sldId id="280" r:id="rId16"/>
    <p:sldId id="281" r:id="rId17"/>
    <p:sldId id="2071" r:id="rId18"/>
    <p:sldId id="256" r:id="rId19"/>
    <p:sldId id="2069" r:id="rId20"/>
    <p:sldId id="2070" r:id="rId21"/>
    <p:sldId id="2072" r:id="rId22"/>
    <p:sldId id="2073" r:id="rId23"/>
    <p:sldId id="2074" r:id="rId24"/>
    <p:sldId id="2067" r:id="rId25"/>
  </p:sldIdLst>
  <p:sldSz cx="14630400" cy="8229600"/>
  <p:notesSz cx="8229600" cy="14630400"/>
  <p:embeddedFontLst>
    <p:embeddedFont>
      <p:font typeface="Century Gothic" panose="020B0502020202020204" pitchFamily="34" charset="0"/>
      <p:regular r:id="rId27"/>
      <p:bold r:id="rId28"/>
      <p:italic r:id="rId29"/>
      <p:boldItalic r:id="rId30"/>
    </p:embeddedFont>
    <p:embeddedFont>
      <p:font typeface="Eras Demi ITC" panose="020B0805030504020804" pitchFamily="34" charset="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AB9BB"/>
    <a:srgbClr val="CDACE6"/>
    <a:srgbClr val="F216B3"/>
    <a:srgbClr val="ABC0E4"/>
    <a:srgbClr val="B7DBFF"/>
    <a:srgbClr val="B686DA"/>
    <a:srgbClr val="ABABAA"/>
    <a:srgbClr val="949497"/>
    <a:srgbClr val="1869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38" autoAdjust="0"/>
    <p:restoredTop sz="94610"/>
  </p:normalViewPr>
  <p:slideViewPr>
    <p:cSldViewPr snapToGrid="0" snapToObjects="1">
      <p:cViewPr>
        <p:scale>
          <a:sx n="50" d="100"/>
          <a:sy n="50" d="100"/>
        </p:scale>
        <p:origin x="662" y="50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2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slide" Target="../slides/slide6.xml"/><Relationship Id="rId3" Type="http://schemas.openxmlformats.org/officeDocument/2006/relationships/slide" Target="../slides/slide11.xml"/><Relationship Id="rId7" Type="http://schemas.openxmlformats.org/officeDocument/2006/relationships/slide" Target="../slides/slide5.xml"/><Relationship Id="rId2" Type="http://schemas.openxmlformats.org/officeDocument/2006/relationships/slide" Target="../slides/slide7.xml"/><Relationship Id="rId1" Type="http://schemas.openxmlformats.org/officeDocument/2006/relationships/slide" Target="../slides/slide4.xml"/><Relationship Id="rId6" Type="http://schemas.openxmlformats.org/officeDocument/2006/relationships/slide" Target="../slides/slide15.xml"/><Relationship Id="rId5" Type="http://schemas.openxmlformats.org/officeDocument/2006/relationships/slide" Target="../slides/slide14.xml"/><Relationship Id="rId4" Type="http://schemas.openxmlformats.org/officeDocument/2006/relationships/slide" Target="../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F4AB67-D53E-4749-932C-266C537C42D9}" type="doc">
      <dgm:prSet loTypeId="urn:microsoft.com/office/officeart/2005/8/layout/vList2" loCatId="list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endParaRPr lang="en-US"/>
        </a:p>
      </dgm:t>
    </dgm:pt>
    <dgm:pt modelId="{DE619AC4-07C2-494B-8DEE-079D958DD994}">
      <dgm:prSet/>
      <dgm:spPr/>
      <dgm:t>
        <a:bodyPr/>
        <a:lstStyle/>
        <a:p>
          <a:r>
            <a:rPr lang="en-US" b="1" u="sng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linkClick xmlns:r="http://schemas.openxmlformats.org/officeDocument/2006/relationships" r:id="rId1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Introduction</a:t>
          </a:r>
          <a:endParaRPr lang="en-US" b="1" u="sng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EE10B20-95CB-4712-88ED-F233E51D474E}" type="parTrans" cxnId="{47578A4B-1698-42A5-ABE6-B9035DEB8C4A}">
      <dgm:prSet/>
      <dgm:spPr/>
      <dgm:t>
        <a:bodyPr/>
        <a:lstStyle/>
        <a:p>
          <a:endParaRPr lang="en-US" b="1" u="sng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0ED52D30-444C-4D99-8537-4B0345E0291C}" type="sibTrans" cxnId="{47578A4B-1698-42A5-ABE6-B9035DEB8C4A}">
      <dgm:prSet/>
      <dgm:spPr/>
      <dgm:t>
        <a:bodyPr/>
        <a:lstStyle/>
        <a:p>
          <a:endParaRPr lang="en-US" b="1" u="sng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8FE67A0D-C66E-427B-8FA1-E6F11D1E38E0}">
      <dgm:prSet/>
      <dgm:spPr/>
      <dgm:t>
        <a:bodyPr/>
        <a:lstStyle/>
        <a:p>
          <a:r>
            <a:rPr lang="en-US" b="1" u="sng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linkClick xmlns:r="http://schemas.openxmlformats.org/officeDocument/2006/relationships" r:id="rId2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Data Cleaning &amp; Preprocessing</a:t>
          </a:r>
          <a:endParaRPr lang="en-US" b="1" u="sng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8C49F86E-43EC-4A17-949E-CD5F191040C6}" type="parTrans" cxnId="{6EAA2839-60EB-4D9F-B834-93A1ADC09A80}">
      <dgm:prSet/>
      <dgm:spPr/>
      <dgm:t>
        <a:bodyPr/>
        <a:lstStyle/>
        <a:p>
          <a:endParaRPr lang="en-US" b="1" u="sng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BCAC9351-5516-42D8-BE56-396871EE6781}" type="sibTrans" cxnId="{6EAA2839-60EB-4D9F-B834-93A1ADC09A80}">
      <dgm:prSet/>
      <dgm:spPr/>
      <dgm:t>
        <a:bodyPr/>
        <a:lstStyle/>
        <a:p>
          <a:endParaRPr lang="en-US" b="1" u="sng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DAE6156-81D4-471C-BBBF-4073F226BC32}">
      <dgm:prSet/>
      <dgm:spPr/>
      <dgm:t>
        <a:bodyPr/>
        <a:lstStyle/>
        <a:p>
          <a:r>
            <a:rPr lang="en-US" b="1" u="sng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linkClick xmlns:r="http://schemas.openxmlformats.org/officeDocument/2006/relationships"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Data Modelling </a:t>
          </a:r>
          <a:endParaRPr lang="en-US" b="1" u="sng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E2C4345-6502-47A6-9680-E3FB82C354B7}" type="parTrans" cxnId="{8EF4C3BC-DF59-4F55-B5E9-6A1EDBAB0094}">
      <dgm:prSet/>
      <dgm:spPr/>
      <dgm:t>
        <a:bodyPr/>
        <a:lstStyle/>
        <a:p>
          <a:endParaRPr lang="en-US" b="1" u="sng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9C334758-49A5-436A-B17D-E52C6EEB8849}" type="sibTrans" cxnId="{8EF4C3BC-DF59-4F55-B5E9-6A1EDBAB0094}">
      <dgm:prSet/>
      <dgm:spPr/>
      <dgm:t>
        <a:bodyPr/>
        <a:lstStyle/>
        <a:p>
          <a:endParaRPr lang="en-US" b="1" u="sng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DA1334B9-2649-4036-A6A3-FD197AC8B0DA}">
      <dgm:prSet/>
      <dgm:spPr/>
      <dgm:t>
        <a:bodyPr/>
        <a:lstStyle/>
        <a:p>
          <a:r>
            <a:rPr lang="en-US" b="1" u="sng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linkClick xmlns:r="http://schemas.openxmlformats.org/officeDocument/2006/relationships" r:id="rId4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Analysis Questions </a:t>
          </a:r>
          <a:endParaRPr lang="en-US" b="1" u="sng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AB3BDE70-2C90-42D6-B4DD-6161582030C6}" type="parTrans" cxnId="{1907578E-0360-4F35-8B5F-90D9D020C0B7}">
      <dgm:prSet/>
      <dgm:spPr/>
      <dgm:t>
        <a:bodyPr/>
        <a:lstStyle/>
        <a:p>
          <a:endParaRPr lang="en-US" b="1" u="sng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2B39BC9E-4405-4019-9444-75F552CE5D41}" type="sibTrans" cxnId="{1907578E-0360-4F35-8B5F-90D9D020C0B7}">
      <dgm:prSet/>
      <dgm:spPr/>
      <dgm:t>
        <a:bodyPr/>
        <a:lstStyle/>
        <a:p>
          <a:endParaRPr lang="en-US" b="1" u="sng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08E73D42-8C59-4A7B-B92D-79D7018AF5FD}">
      <dgm:prSet/>
      <dgm:spPr/>
      <dgm:t>
        <a:bodyPr/>
        <a:lstStyle/>
        <a:p>
          <a:r>
            <a:rPr lang="en-US" b="1" u="sng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linkClick xmlns:r="http://schemas.openxmlformats.org/officeDocument/2006/relationships" r:id="rId5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Visualizations &amp; Insights</a:t>
          </a:r>
          <a:endParaRPr lang="en-US" b="1" u="sng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3C27E56-1D8D-4869-8DE7-37A7EDE953C0}" type="parTrans" cxnId="{8A2A7641-41F1-446E-AA56-B5B054EFB44A}">
      <dgm:prSet/>
      <dgm:spPr/>
      <dgm:t>
        <a:bodyPr/>
        <a:lstStyle/>
        <a:p>
          <a:endParaRPr lang="en-US" b="1" u="sng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886A5DDA-0A04-4CBF-A831-86A06F429F7E}" type="sibTrans" cxnId="{8A2A7641-41F1-446E-AA56-B5B054EFB44A}">
      <dgm:prSet/>
      <dgm:spPr/>
      <dgm:t>
        <a:bodyPr/>
        <a:lstStyle/>
        <a:p>
          <a:endParaRPr lang="en-US" b="1" u="sng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8A02C08-F802-480C-BEA1-74DA34A8B67F}">
      <dgm:prSet/>
      <dgm:spPr/>
      <dgm:t>
        <a:bodyPr/>
        <a:lstStyle/>
        <a:p>
          <a:r>
            <a:rPr lang="en-US" b="1" u="sng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linkClick xmlns:r="http://schemas.openxmlformats.org/officeDocument/2006/relationships" r:id="rId6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Predictions</a:t>
          </a:r>
          <a:endParaRPr lang="en-US" b="1" u="sng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1AF3A99-0D38-4156-A9A7-45AB5529F8B4}" type="parTrans" cxnId="{846E5399-B04B-43EA-9C60-F754724701DF}">
      <dgm:prSet/>
      <dgm:spPr/>
      <dgm:t>
        <a:bodyPr/>
        <a:lstStyle/>
        <a:p>
          <a:endParaRPr lang="en-US" b="1" u="sng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E2B4F310-4D1C-4BB3-8188-0A6E5572117E}" type="sibTrans" cxnId="{846E5399-B04B-43EA-9C60-F754724701DF}">
      <dgm:prSet/>
      <dgm:spPr/>
      <dgm:t>
        <a:bodyPr/>
        <a:lstStyle/>
        <a:p>
          <a:endParaRPr lang="en-US" b="1" u="sng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B03B3354-3FE0-4CD1-B07B-6B316A31E364}">
      <dgm:prSet/>
      <dgm:spPr/>
      <dgm:t>
        <a:bodyPr/>
        <a:lstStyle/>
        <a:p>
          <a:r>
            <a:rPr lang="en-US" b="1" u="sng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linkClick xmlns:r="http://schemas.openxmlformats.org/officeDocument/2006/relationships" r:id="rId7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Sources of Data</a:t>
          </a:r>
          <a:endParaRPr lang="en-US" b="1" u="sng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5371698-71E0-4E9D-8546-37F0F6B4BAFF}" type="parTrans" cxnId="{98D6D63B-E551-4694-8FEE-C3EBE5E30F5F}">
      <dgm:prSet/>
      <dgm:spPr/>
      <dgm:t>
        <a:bodyPr/>
        <a:lstStyle/>
        <a:p>
          <a:endParaRPr lang="en-US" b="1" u="sng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C0ED863-E264-41DF-8EC9-895A5C466704}" type="sibTrans" cxnId="{98D6D63B-E551-4694-8FEE-C3EBE5E30F5F}">
      <dgm:prSet/>
      <dgm:spPr/>
      <dgm:t>
        <a:bodyPr/>
        <a:lstStyle/>
        <a:p>
          <a:endParaRPr lang="en-US" b="1" u="sng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0BDA9774-F182-4581-9E5B-60D8CA16A4DC}">
      <dgm:prSet/>
      <dgm:spPr/>
      <dgm:t>
        <a:bodyPr/>
        <a:lstStyle/>
        <a:p>
          <a:r>
            <a:rPr lang="en-US" b="1" u="sng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linkClick xmlns:r="http://schemas.openxmlformats.org/officeDocument/2006/relationships" r:id="rId8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Project Steps Overview</a:t>
          </a:r>
          <a:endParaRPr lang="en-US" b="1" u="sng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CE0E6D2-C771-42A7-B5E9-5CF855FAE956}" type="parTrans" cxnId="{D75BAE6E-048F-465D-A104-AE1CB34B6732}">
      <dgm:prSet/>
      <dgm:spPr/>
      <dgm:t>
        <a:bodyPr/>
        <a:lstStyle/>
        <a:p>
          <a:endParaRPr lang="en-US" b="1" u="sng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B93B563-A8EC-4464-91EF-462D25B9756B}" type="sibTrans" cxnId="{D75BAE6E-048F-465D-A104-AE1CB34B6732}">
      <dgm:prSet/>
      <dgm:spPr/>
      <dgm:t>
        <a:bodyPr/>
        <a:lstStyle/>
        <a:p>
          <a:endParaRPr lang="en-US" b="1" u="sng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5D416470-25F2-41DE-B067-3CC4EF5F58D6}" type="pres">
      <dgm:prSet presAssocID="{37F4AB67-D53E-4749-932C-266C537C42D9}" presName="linear" presStyleCnt="0">
        <dgm:presLayoutVars>
          <dgm:animLvl val="lvl"/>
          <dgm:resizeHandles val="exact"/>
        </dgm:presLayoutVars>
      </dgm:prSet>
      <dgm:spPr/>
    </dgm:pt>
    <dgm:pt modelId="{94BC66F9-031C-4739-94A5-C2D772EFFEBE}" type="pres">
      <dgm:prSet presAssocID="{DE619AC4-07C2-494B-8DEE-079D958DD994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3BF3F0D1-06DF-4638-BF34-A9BCB921DC4C}" type="pres">
      <dgm:prSet presAssocID="{0ED52D30-444C-4D99-8537-4B0345E0291C}" presName="spacer" presStyleCnt="0"/>
      <dgm:spPr/>
    </dgm:pt>
    <dgm:pt modelId="{65E255E4-D542-4953-965C-3A6C3776D8EE}" type="pres">
      <dgm:prSet presAssocID="{B03B3354-3FE0-4CD1-B07B-6B316A31E364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BCDB82CF-AFBA-4454-98D2-197E6B703DB4}" type="pres">
      <dgm:prSet presAssocID="{4C0ED863-E264-41DF-8EC9-895A5C466704}" presName="spacer" presStyleCnt="0"/>
      <dgm:spPr/>
    </dgm:pt>
    <dgm:pt modelId="{7DFECFFA-EDED-4C13-9F67-AF7636FF24D8}" type="pres">
      <dgm:prSet presAssocID="{0BDA9774-F182-4581-9E5B-60D8CA16A4DC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2C585A1F-EC07-4802-988A-43E3517ACDE8}" type="pres">
      <dgm:prSet presAssocID="{7B93B563-A8EC-4464-91EF-462D25B9756B}" presName="spacer" presStyleCnt="0"/>
      <dgm:spPr/>
    </dgm:pt>
    <dgm:pt modelId="{A2ACEF76-C22B-4764-A119-0D932C864D64}" type="pres">
      <dgm:prSet presAssocID="{8FE67A0D-C66E-427B-8FA1-E6F11D1E38E0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64FAE305-9BA7-474B-9A80-F41166D6A327}" type="pres">
      <dgm:prSet presAssocID="{BCAC9351-5516-42D8-BE56-396871EE6781}" presName="spacer" presStyleCnt="0"/>
      <dgm:spPr/>
    </dgm:pt>
    <dgm:pt modelId="{FA6FD0ED-872F-483D-ABC2-1CE3232D12FB}" type="pres">
      <dgm:prSet presAssocID="{7DAE6156-81D4-471C-BBBF-4073F226BC32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79B2D6B6-8E97-4289-A4A4-5A0270FEC042}" type="pres">
      <dgm:prSet presAssocID="{9C334758-49A5-436A-B17D-E52C6EEB8849}" presName="spacer" presStyleCnt="0"/>
      <dgm:spPr/>
    </dgm:pt>
    <dgm:pt modelId="{2DB3131E-C2CD-418D-B453-684E246195AF}" type="pres">
      <dgm:prSet presAssocID="{DA1334B9-2649-4036-A6A3-FD197AC8B0DA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4AE1F085-B31A-4277-9316-6B9D4FF72963}" type="pres">
      <dgm:prSet presAssocID="{2B39BC9E-4405-4019-9444-75F552CE5D41}" presName="spacer" presStyleCnt="0"/>
      <dgm:spPr/>
    </dgm:pt>
    <dgm:pt modelId="{BBF8EE31-686D-492D-A013-C2FE1689DB60}" type="pres">
      <dgm:prSet presAssocID="{08E73D42-8C59-4A7B-B92D-79D7018AF5FD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95526662-0D56-4FD9-8854-02F2B6C399B7}" type="pres">
      <dgm:prSet presAssocID="{886A5DDA-0A04-4CBF-A831-86A06F429F7E}" presName="spacer" presStyleCnt="0"/>
      <dgm:spPr/>
    </dgm:pt>
    <dgm:pt modelId="{3BA5E7F9-14F8-42D4-A22E-329D871193E7}" type="pres">
      <dgm:prSet presAssocID="{48A02C08-F802-480C-BEA1-74DA34A8B67F}" presName="parentText" presStyleLbl="node1" presStyleIdx="7" presStyleCnt="8">
        <dgm:presLayoutVars>
          <dgm:chMax val="0"/>
          <dgm:bulletEnabled val="1"/>
        </dgm:presLayoutVars>
      </dgm:prSet>
      <dgm:spPr/>
    </dgm:pt>
  </dgm:ptLst>
  <dgm:cxnLst>
    <dgm:cxn modelId="{5A5E582D-01AA-4509-AAAE-8A2F83255AFB}" type="presOf" srcId="{48A02C08-F802-480C-BEA1-74DA34A8B67F}" destId="{3BA5E7F9-14F8-42D4-A22E-329D871193E7}" srcOrd="0" destOrd="0" presId="urn:microsoft.com/office/officeart/2005/8/layout/vList2"/>
    <dgm:cxn modelId="{07001136-86C7-4627-BCAB-169342CD5AC7}" type="presOf" srcId="{8FE67A0D-C66E-427B-8FA1-E6F11D1E38E0}" destId="{A2ACEF76-C22B-4764-A119-0D932C864D64}" srcOrd="0" destOrd="0" presId="urn:microsoft.com/office/officeart/2005/8/layout/vList2"/>
    <dgm:cxn modelId="{6EAA2839-60EB-4D9F-B834-93A1ADC09A80}" srcId="{37F4AB67-D53E-4749-932C-266C537C42D9}" destId="{8FE67A0D-C66E-427B-8FA1-E6F11D1E38E0}" srcOrd="3" destOrd="0" parTransId="{8C49F86E-43EC-4A17-949E-CD5F191040C6}" sibTransId="{BCAC9351-5516-42D8-BE56-396871EE6781}"/>
    <dgm:cxn modelId="{98D6D63B-E551-4694-8FEE-C3EBE5E30F5F}" srcId="{37F4AB67-D53E-4749-932C-266C537C42D9}" destId="{B03B3354-3FE0-4CD1-B07B-6B316A31E364}" srcOrd="1" destOrd="0" parTransId="{15371698-71E0-4E9D-8546-37F0F6B4BAFF}" sibTransId="{4C0ED863-E264-41DF-8EC9-895A5C466704}"/>
    <dgm:cxn modelId="{8A2A7641-41F1-446E-AA56-B5B054EFB44A}" srcId="{37F4AB67-D53E-4749-932C-266C537C42D9}" destId="{08E73D42-8C59-4A7B-B92D-79D7018AF5FD}" srcOrd="6" destOrd="0" parTransId="{43C27E56-1D8D-4869-8DE7-37A7EDE953C0}" sibTransId="{886A5DDA-0A04-4CBF-A831-86A06F429F7E}"/>
    <dgm:cxn modelId="{47578A4B-1698-42A5-ABE6-B9035DEB8C4A}" srcId="{37F4AB67-D53E-4749-932C-266C537C42D9}" destId="{DE619AC4-07C2-494B-8DEE-079D958DD994}" srcOrd="0" destOrd="0" parTransId="{FEE10B20-95CB-4712-88ED-F233E51D474E}" sibTransId="{0ED52D30-444C-4D99-8537-4B0345E0291C}"/>
    <dgm:cxn modelId="{4B70804C-E1C4-4AE0-863B-B676FF7C89BC}" type="presOf" srcId="{DE619AC4-07C2-494B-8DEE-079D958DD994}" destId="{94BC66F9-031C-4739-94A5-C2D772EFFEBE}" srcOrd="0" destOrd="0" presId="urn:microsoft.com/office/officeart/2005/8/layout/vList2"/>
    <dgm:cxn modelId="{D75BAE6E-048F-465D-A104-AE1CB34B6732}" srcId="{37F4AB67-D53E-4749-932C-266C537C42D9}" destId="{0BDA9774-F182-4581-9E5B-60D8CA16A4DC}" srcOrd="2" destOrd="0" parTransId="{FCE0E6D2-C771-42A7-B5E9-5CF855FAE956}" sibTransId="{7B93B563-A8EC-4464-91EF-462D25B9756B}"/>
    <dgm:cxn modelId="{E72F2275-21FE-4458-8832-B737092442A0}" type="presOf" srcId="{0BDA9774-F182-4581-9E5B-60D8CA16A4DC}" destId="{7DFECFFA-EDED-4C13-9F67-AF7636FF24D8}" srcOrd="0" destOrd="0" presId="urn:microsoft.com/office/officeart/2005/8/layout/vList2"/>
    <dgm:cxn modelId="{16EADA77-1135-428A-B3BD-62B5DED92A01}" type="presOf" srcId="{37F4AB67-D53E-4749-932C-266C537C42D9}" destId="{5D416470-25F2-41DE-B067-3CC4EF5F58D6}" srcOrd="0" destOrd="0" presId="urn:microsoft.com/office/officeart/2005/8/layout/vList2"/>
    <dgm:cxn modelId="{9620C285-6709-4816-A5BA-119A247BC3BA}" type="presOf" srcId="{7DAE6156-81D4-471C-BBBF-4073F226BC32}" destId="{FA6FD0ED-872F-483D-ABC2-1CE3232D12FB}" srcOrd="0" destOrd="0" presId="urn:microsoft.com/office/officeart/2005/8/layout/vList2"/>
    <dgm:cxn modelId="{1907578E-0360-4F35-8B5F-90D9D020C0B7}" srcId="{37F4AB67-D53E-4749-932C-266C537C42D9}" destId="{DA1334B9-2649-4036-A6A3-FD197AC8B0DA}" srcOrd="5" destOrd="0" parTransId="{AB3BDE70-2C90-42D6-B4DD-6161582030C6}" sibTransId="{2B39BC9E-4405-4019-9444-75F552CE5D41}"/>
    <dgm:cxn modelId="{846E5399-B04B-43EA-9C60-F754724701DF}" srcId="{37F4AB67-D53E-4749-932C-266C537C42D9}" destId="{48A02C08-F802-480C-BEA1-74DA34A8B67F}" srcOrd="7" destOrd="0" parTransId="{F1AF3A99-0D38-4156-A9A7-45AB5529F8B4}" sibTransId="{E2B4F310-4D1C-4BB3-8188-0A6E5572117E}"/>
    <dgm:cxn modelId="{8EF4C3BC-DF59-4F55-B5E9-6A1EDBAB0094}" srcId="{37F4AB67-D53E-4749-932C-266C537C42D9}" destId="{7DAE6156-81D4-471C-BBBF-4073F226BC32}" srcOrd="4" destOrd="0" parTransId="{3E2C4345-6502-47A6-9680-E3FB82C354B7}" sibTransId="{9C334758-49A5-436A-B17D-E52C6EEB8849}"/>
    <dgm:cxn modelId="{C031B7E2-7672-4FAE-B739-2A62BDFC6941}" type="presOf" srcId="{08E73D42-8C59-4A7B-B92D-79D7018AF5FD}" destId="{BBF8EE31-686D-492D-A013-C2FE1689DB60}" srcOrd="0" destOrd="0" presId="urn:microsoft.com/office/officeart/2005/8/layout/vList2"/>
    <dgm:cxn modelId="{27D8B3E4-F2FB-4CEB-968B-CAE2BBE0F361}" type="presOf" srcId="{B03B3354-3FE0-4CD1-B07B-6B316A31E364}" destId="{65E255E4-D542-4953-965C-3A6C3776D8EE}" srcOrd="0" destOrd="0" presId="urn:microsoft.com/office/officeart/2005/8/layout/vList2"/>
    <dgm:cxn modelId="{FECC58F2-D1C7-4FCA-9481-D840D761BD4F}" type="presOf" srcId="{DA1334B9-2649-4036-A6A3-FD197AC8B0DA}" destId="{2DB3131E-C2CD-418D-B453-684E246195AF}" srcOrd="0" destOrd="0" presId="urn:microsoft.com/office/officeart/2005/8/layout/vList2"/>
    <dgm:cxn modelId="{C760F062-EC8F-4168-8EE7-0E83217F12A0}" type="presParOf" srcId="{5D416470-25F2-41DE-B067-3CC4EF5F58D6}" destId="{94BC66F9-031C-4739-94A5-C2D772EFFEBE}" srcOrd="0" destOrd="0" presId="urn:microsoft.com/office/officeart/2005/8/layout/vList2"/>
    <dgm:cxn modelId="{B5AE28D3-0953-4ED1-A8E1-2255C2CF2680}" type="presParOf" srcId="{5D416470-25F2-41DE-B067-3CC4EF5F58D6}" destId="{3BF3F0D1-06DF-4638-BF34-A9BCB921DC4C}" srcOrd="1" destOrd="0" presId="urn:microsoft.com/office/officeart/2005/8/layout/vList2"/>
    <dgm:cxn modelId="{9F48E0DA-8649-40B9-A9CF-E07027877E44}" type="presParOf" srcId="{5D416470-25F2-41DE-B067-3CC4EF5F58D6}" destId="{65E255E4-D542-4953-965C-3A6C3776D8EE}" srcOrd="2" destOrd="0" presId="urn:microsoft.com/office/officeart/2005/8/layout/vList2"/>
    <dgm:cxn modelId="{D856871E-A3C3-4BDC-9938-612310002A5F}" type="presParOf" srcId="{5D416470-25F2-41DE-B067-3CC4EF5F58D6}" destId="{BCDB82CF-AFBA-4454-98D2-197E6B703DB4}" srcOrd="3" destOrd="0" presId="urn:microsoft.com/office/officeart/2005/8/layout/vList2"/>
    <dgm:cxn modelId="{A9F8E838-85E0-42F6-A98E-E6E1EAE957F0}" type="presParOf" srcId="{5D416470-25F2-41DE-B067-3CC4EF5F58D6}" destId="{7DFECFFA-EDED-4C13-9F67-AF7636FF24D8}" srcOrd="4" destOrd="0" presId="urn:microsoft.com/office/officeart/2005/8/layout/vList2"/>
    <dgm:cxn modelId="{8A7EBCD4-EB7A-4E48-9600-80AB058BAEB2}" type="presParOf" srcId="{5D416470-25F2-41DE-B067-3CC4EF5F58D6}" destId="{2C585A1F-EC07-4802-988A-43E3517ACDE8}" srcOrd="5" destOrd="0" presId="urn:microsoft.com/office/officeart/2005/8/layout/vList2"/>
    <dgm:cxn modelId="{EA3945C3-3479-4779-A479-163034DB4A47}" type="presParOf" srcId="{5D416470-25F2-41DE-B067-3CC4EF5F58D6}" destId="{A2ACEF76-C22B-4764-A119-0D932C864D64}" srcOrd="6" destOrd="0" presId="urn:microsoft.com/office/officeart/2005/8/layout/vList2"/>
    <dgm:cxn modelId="{F3C3B8BA-8EF7-40B5-9263-6A05DA617CF7}" type="presParOf" srcId="{5D416470-25F2-41DE-B067-3CC4EF5F58D6}" destId="{64FAE305-9BA7-474B-9A80-F41166D6A327}" srcOrd="7" destOrd="0" presId="urn:microsoft.com/office/officeart/2005/8/layout/vList2"/>
    <dgm:cxn modelId="{F0DF1347-0279-40DB-89D4-A688656279CB}" type="presParOf" srcId="{5D416470-25F2-41DE-B067-3CC4EF5F58D6}" destId="{FA6FD0ED-872F-483D-ABC2-1CE3232D12FB}" srcOrd="8" destOrd="0" presId="urn:microsoft.com/office/officeart/2005/8/layout/vList2"/>
    <dgm:cxn modelId="{A1F4285E-3E42-4B40-B9B7-169826D20162}" type="presParOf" srcId="{5D416470-25F2-41DE-B067-3CC4EF5F58D6}" destId="{79B2D6B6-8E97-4289-A4A4-5A0270FEC042}" srcOrd="9" destOrd="0" presId="urn:microsoft.com/office/officeart/2005/8/layout/vList2"/>
    <dgm:cxn modelId="{3F4DC10D-DDBA-41ED-AFFA-46F1379FFB7A}" type="presParOf" srcId="{5D416470-25F2-41DE-B067-3CC4EF5F58D6}" destId="{2DB3131E-C2CD-418D-B453-684E246195AF}" srcOrd="10" destOrd="0" presId="urn:microsoft.com/office/officeart/2005/8/layout/vList2"/>
    <dgm:cxn modelId="{B0AE33B0-659E-49CD-BADB-95D0D435A3EF}" type="presParOf" srcId="{5D416470-25F2-41DE-B067-3CC4EF5F58D6}" destId="{4AE1F085-B31A-4277-9316-6B9D4FF72963}" srcOrd="11" destOrd="0" presId="urn:microsoft.com/office/officeart/2005/8/layout/vList2"/>
    <dgm:cxn modelId="{9D437F55-6246-4F33-85A1-BD46474A2D09}" type="presParOf" srcId="{5D416470-25F2-41DE-B067-3CC4EF5F58D6}" destId="{BBF8EE31-686D-492D-A013-C2FE1689DB60}" srcOrd="12" destOrd="0" presId="urn:microsoft.com/office/officeart/2005/8/layout/vList2"/>
    <dgm:cxn modelId="{EE6196CE-34B2-4462-B66B-48209AA9B8C7}" type="presParOf" srcId="{5D416470-25F2-41DE-B067-3CC4EF5F58D6}" destId="{95526662-0D56-4FD9-8854-02F2B6C399B7}" srcOrd="13" destOrd="0" presId="urn:microsoft.com/office/officeart/2005/8/layout/vList2"/>
    <dgm:cxn modelId="{B539B073-C13E-4B6F-BD8E-DB1CD9588961}" type="presParOf" srcId="{5D416470-25F2-41DE-B067-3CC4EF5F58D6}" destId="{3BA5E7F9-14F8-42D4-A22E-329D871193E7}" srcOrd="1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3FEBDE2-E501-4E51-B8A2-52B3E15B3D8B}" type="doc">
      <dgm:prSet loTypeId="urn:microsoft.com/office/officeart/2005/8/layout/hList6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F46E53B-C0C2-4DF9-AE0E-3E08A736F922}">
      <dgm:prSet phldrT="[Text]" phldr="0"/>
      <dgm:spPr/>
      <dgm:t>
        <a:bodyPr/>
        <a:lstStyle/>
        <a:p>
          <a:r>
            <a:rPr lang="en-US" b="1" dirty="0"/>
            <a:t>Data Wrangling</a:t>
          </a:r>
        </a:p>
      </dgm:t>
    </dgm:pt>
    <dgm:pt modelId="{DA2D0B42-0003-4EDA-8660-64DEED233369}" type="parTrans" cxnId="{68A53D7B-CB8A-457F-9BE7-6B13497A1D9B}">
      <dgm:prSet/>
      <dgm:spPr/>
      <dgm:t>
        <a:bodyPr/>
        <a:lstStyle/>
        <a:p>
          <a:endParaRPr lang="en-US"/>
        </a:p>
      </dgm:t>
    </dgm:pt>
    <dgm:pt modelId="{66A7A172-FFCD-4707-B0F8-8FAB94E25B15}" type="sibTrans" cxnId="{68A53D7B-CB8A-457F-9BE7-6B13497A1D9B}">
      <dgm:prSet/>
      <dgm:spPr/>
      <dgm:t>
        <a:bodyPr/>
        <a:lstStyle/>
        <a:p>
          <a:endParaRPr lang="en-US"/>
        </a:p>
      </dgm:t>
    </dgm:pt>
    <dgm:pt modelId="{E7AF510C-A2BC-4642-835F-2CB4D3187AA1}">
      <dgm:prSet phldrT="[Text]" phldr="0"/>
      <dgm:spPr/>
      <dgm:t>
        <a:bodyPr/>
        <a:lstStyle/>
        <a:p>
          <a:r>
            <a:rPr lang="en-US" dirty="0"/>
            <a:t>Quality Issues</a:t>
          </a:r>
        </a:p>
      </dgm:t>
    </dgm:pt>
    <dgm:pt modelId="{18745D24-5034-4923-854C-D44AE9E86B60}" type="parTrans" cxnId="{C582CA30-5F18-4138-9FAF-95E473582655}">
      <dgm:prSet/>
      <dgm:spPr/>
      <dgm:t>
        <a:bodyPr/>
        <a:lstStyle/>
        <a:p>
          <a:endParaRPr lang="en-US"/>
        </a:p>
      </dgm:t>
    </dgm:pt>
    <dgm:pt modelId="{3CB2D41B-4EA5-4A88-BA4A-8A03F43DC503}" type="sibTrans" cxnId="{C582CA30-5F18-4138-9FAF-95E473582655}">
      <dgm:prSet/>
      <dgm:spPr/>
      <dgm:t>
        <a:bodyPr/>
        <a:lstStyle/>
        <a:p>
          <a:endParaRPr lang="en-US"/>
        </a:p>
      </dgm:t>
    </dgm:pt>
    <dgm:pt modelId="{54A003C0-8388-4ABC-9CE1-1CA8A95A8844}">
      <dgm:prSet phldrT="[Text]" phldr="0"/>
      <dgm:spPr/>
      <dgm:t>
        <a:bodyPr/>
        <a:lstStyle/>
        <a:p>
          <a:r>
            <a:rPr lang="en-US" dirty="0" err="1"/>
            <a:t>Tideness</a:t>
          </a:r>
          <a:r>
            <a:rPr lang="en-US" dirty="0"/>
            <a:t> Issues</a:t>
          </a:r>
        </a:p>
      </dgm:t>
    </dgm:pt>
    <dgm:pt modelId="{9898B6D6-4D27-4DBE-926D-6F94D0C4CF7A}" type="parTrans" cxnId="{B73DE0EA-D71F-40AF-8484-5D5B67345E62}">
      <dgm:prSet/>
      <dgm:spPr/>
      <dgm:t>
        <a:bodyPr/>
        <a:lstStyle/>
        <a:p>
          <a:endParaRPr lang="en-US"/>
        </a:p>
      </dgm:t>
    </dgm:pt>
    <dgm:pt modelId="{3FA60F64-ACDA-45AF-97A6-0B1BE2FB903E}" type="sibTrans" cxnId="{B73DE0EA-D71F-40AF-8484-5D5B67345E62}">
      <dgm:prSet/>
      <dgm:spPr/>
      <dgm:t>
        <a:bodyPr/>
        <a:lstStyle/>
        <a:p>
          <a:endParaRPr lang="en-US"/>
        </a:p>
      </dgm:t>
    </dgm:pt>
    <dgm:pt modelId="{01909983-7DEA-453A-9859-F939E39B1E8E}">
      <dgm:prSet phldrT="[Text]" phldr="0"/>
      <dgm:spPr/>
      <dgm:t>
        <a:bodyPr/>
        <a:lstStyle/>
        <a:p>
          <a:r>
            <a:rPr lang="en-US" b="1" dirty="0"/>
            <a:t>Data Modeling</a:t>
          </a:r>
        </a:p>
      </dgm:t>
    </dgm:pt>
    <dgm:pt modelId="{30B1A7CD-32A6-4E7B-B6A9-5A97CC1FC26B}" type="parTrans" cxnId="{D40358BE-F983-4CDF-8BAE-C875BDEFC2DC}">
      <dgm:prSet/>
      <dgm:spPr/>
      <dgm:t>
        <a:bodyPr/>
        <a:lstStyle/>
        <a:p>
          <a:endParaRPr lang="en-US"/>
        </a:p>
      </dgm:t>
    </dgm:pt>
    <dgm:pt modelId="{9E5774B3-D76B-4EFA-9EF5-862288AC9F99}" type="sibTrans" cxnId="{D40358BE-F983-4CDF-8BAE-C875BDEFC2DC}">
      <dgm:prSet/>
      <dgm:spPr/>
      <dgm:t>
        <a:bodyPr/>
        <a:lstStyle/>
        <a:p>
          <a:endParaRPr lang="en-US"/>
        </a:p>
      </dgm:t>
    </dgm:pt>
    <dgm:pt modelId="{124F30DF-D3BD-4503-9F92-214FB2EB215F}">
      <dgm:prSet phldrT="[Text]" phldr="0"/>
      <dgm:spPr/>
      <dgm:t>
        <a:bodyPr/>
        <a:lstStyle/>
        <a:p>
          <a:r>
            <a:rPr lang="en-US" dirty="0"/>
            <a:t>Added Data</a:t>
          </a:r>
        </a:p>
      </dgm:t>
    </dgm:pt>
    <dgm:pt modelId="{F130C843-CCAC-4FC1-98F7-89916895C05B}" type="parTrans" cxnId="{26793C22-38C6-4ED8-8AE7-A242369C6DDF}">
      <dgm:prSet/>
      <dgm:spPr/>
      <dgm:t>
        <a:bodyPr/>
        <a:lstStyle/>
        <a:p>
          <a:endParaRPr lang="en-US"/>
        </a:p>
      </dgm:t>
    </dgm:pt>
    <dgm:pt modelId="{31454004-73F7-48E5-B995-FF4A73C74439}" type="sibTrans" cxnId="{26793C22-38C6-4ED8-8AE7-A242369C6DDF}">
      <dgm:prSet/>
      <dgm:spPr/>
      <dgm:t>
        <a:bodyPr/>
        <a:lstStyle/>
        <a:p>
          <a:endParaRPr lang="en-US"/>
        </a:p>
      </dgm:t>
    </dgm:pt>
    <dgm:pt modelId="{5C01D8F9-0B2A-4EA2-985F-F2412575B9D6}">
      <dgm:prSet phldrT="[Text]" phldr="0"/>
      <dgm:spPr/>
      <dgm:t>
        <a:bodyPr/>
        <a:lstStyle/>
        <a:p>
          <a:r>
            <a:rPr lang="en-US" dirty="0"/>
            <a:t>Star Schema</a:t>
          </a:r>
        </a:p>
      </dgm:t>
    </dgm:pt>
    <dgm:pt modelId="{4624E467-099D-478C-AF0E-CDE2C5633D3F}" type="parTrans" cxnId="{3CE5EA7F-A343-4634-891C-0EFCD739D8BE}">
      <dgm:prSet/>
      <dgm:spPr/>
      <dgm:t>
        <a:bodyPr/>
        <a:lstStyle/>
        <a:p>
          <a:endParaRPr lang="en-US"/>
        </a:p>
      </dgm:t>
    </dgm:pt>
    <dgm:pt modelId="{6B4141BD-8D20-4C17-A0FF-929C13832FDD}" type="sibTrans" cxnId="{3CE5EA7F-A343-4634-891C-0EFCD739D8BE}">
      <dgm:prSet/>
      <dgm:spPr/>
      <dgm:t>
        <a:bodyPr/>
        <a:lstStyle/>
        <a:p>
          <a:endParaRPr lang="en-US"/>
        </a:p>
      </dgm:t>
    </dgm:pt>
    <dgm:pt modelId="{DB62C374-DAE1-4315-BC70-E13D6ADDEA74}">
      <dgm:prSet phldrT="[Text]" phldr="0"/>
      <dgm:spPr/>
      <dgm:t>
        <a:bodyPr/>
        <a:lstStyle/>
        <a:p>
          <a:r>
            <a:rPr lang="en-US" b="1" dirty="0"/>
            <a:t>Planning</a:t>
          </a:r>
        </a:p>
      </dgm:t>
    </dgm:pt>
    <dgm:pt modelId="{5B29E484-9A55-4B88-9837-B13F9B83AFB8}" type="parTrans" cxnId="{6F53C350-10D2-47FE-8161-FF8BCFCAC3C0}">
      <dgm:prSet/>
      <dgm:spPr/>
      <dgm:t>
        <a:bodyPr/>
        <a:lstStyle/>
        <a:p>
          <a:endParaRPr lang="en-US"/>
        </a:p>
      </dgm:t>
    </dgm:pt>
    <dgm:pt modelId="{B1651723-2048-4B90-B962-43986A541791}" type="sibTrans" cxnId="{6F53C350-10D2-47FE-8161-FF8BCFCAC3C0}">
      <dgm:prSet/>
      <dgm:spPr/>
      <dgm:t>
        <a:bodyPr/>
        <a:lstStyle/>
        <a:p>
          <a:endParaRPr lang="en-US"/>
        </a:p>
      </dgm:t>
    </dgm:pt>
    <dgm:pt modelId="{713E32FB-4C12-4390-974B-F6DC3138DFAA}">
      <dgm:prSet phldrT="[Text]" phldr="0"/>
      <dgm:spPr/>
      <dgm:t>
        <a:bodyPr/>
        <a:lstStyle/>
        <a:p>
          <a:r>
            <a:rPr lang="en-US" dirty="0"/>
            <a:t>High-Impact Questions</a:t>
          </a:r>
        </a:p>
      </dgm:t>
    </dgm:pt>
    <dgm:pt modelId="{951ABCB3-7D28-46F2-AB73-033013AF9009}" type="parTrans" cxnId="{F26A668D-8CD7-4A56-85E3-A15F720EA476}">
      <dgm:prSet/>
      <dgm:spPr/>
      <dgm:t>
        <a:bodyPr/>
        <a:lstStyle/>
        <a:p>
          <a:endParaRPr lang="en-US"/>
        </a:p>
      </dgm:t>
    </dgm:pt>
    <dgm:pt modelId="{2A44A945-E9E6-471C-89C4-1E57A3BE15CF}" type="sibTrans" cxnId="{F26A668D-8CD7-4A56-85E3-A15F720EA476}">
      <dgm:prSet/>
      <dgm:spPr/>
      <dgm:t>
        <a:bodyPr/>
        <a:lstStyle/>
        <a:p>
          <a:endParaRPr lang="en-US"/>
        </a:p>
      </dgm:t>
    </dgm:pt>
    <dgm:pt modelId="{26C45856-3972-4563-BB3F-803B55CB4352}">
      <dgm:prSet phldrT="[Text]" phldr="0"/>
      <dgm:spPr/>
      <dgm:t>
        <a:bodyPr/>
        <a:lstStyle/>
        <a:p>
          <a:r>
            <a:rPr lang="en-US" dirty="0"/>
            <a:t>Pages/Visuals Design</a:t>
          </a:r>
        </a:p>
      </dgm:t>
    </dgm:pt>
    <dgm:pt modelId="{B259CE11-4998-4E9C-A02E-073F8CBE73E3}" type="parTrans" cxnId="{90D03E17-F8B5-4DFB-8BC9-D6B24CCA7399}">
      <dgm:prSet/>
      <dgm:spPr/>
      <dgm:t>
        <a:bodyPr/>
        <a:lstStyle/>
        <a:p>
          <a:endParaRPr lang="en-US"/>
        </a:p>
      </dgm:t>
    </dgm:pt>
    <dgm:pt modelId="{BB04216E-B729-4F94-AF69-682698731759}" type="sibTrans" cxnId="{90D03E17-F8B5-4DFB-8BC9-D6B24CCA7399}">
      <dgm:prSet/>
      <dgm:spPr/>
      <dgm:t>
        <a:bodyPr/>
        <a:lstStyle/>
        <a:p>
          <a:endParaRPr lang="en-US"/>
        </a:p>
      </dgm:t>
    </dgm:pt>
    <dgm:pt modelId="{5B899FC4-BC4F-4A07-9523-7E9130D1B421}">
      <dgm:prSet phldrT="[Text]" phldr="0"/>
      <dgm:spPr/>
      <dgm:t>
        <a:bodyPr/>
        <a:lstStyle/>
        <a:p>
          <a:r>
            <a:rPr lang="en-US" dirty="0"/>
            <a:t>Relationships</a:t>
          </a:r>
        </a:p>
      </dgm:t>
    </dgm:pt>
    <dgm:pt modelId="{2BB27786-5C4E-4584-8623-E48AAA70987D}" type="parTrans" cxnId="{06773F41-6FFF-446C-BA6B-A39A8B509F0C}">
      <dgm:prSet/>
      <dgm:spPr/>
      <dgm:t>
        <a:bodyPr/>
        <a:lstStyle/>
        <a:p>
          <a:endParaRPr lang="en-US"/>
        </a:p>
      </dgm:t>
    </dgm:pt>
    <dgm:pt modelId="{D8C3111D-435A-41D6-B6C5-2EADB1CDD18D}" type="sibTrans" cxnId="{06773F41-6FFF-446C-BA6B-A39A8B509F0C}">
      <dgm:prSet/>
      <dgm:spPr/>
      <dgm:t>
        <a:bodyPr/>
        <a:lstStyle/>
        <a:p>
          <a:endParaRPr lang="en-US"/>
        </a:p>
      </dgm:t>
    </dgm:pt>
    <dgm:pt modelId="{0C79E4D9-4FAD-4107-ADFF-F81C462C95CB}">
      <dgm:prSet phldrT="[Text]" phldr="0"/>
      <dgm:spPr/>
      <dgm:t>
        <a:bodyPr/>
        <a:lstStyle/>
        <a:p>
          <a:r>
            <a:rPr lang="en-US" b="1" dirty="0"/>
            <a:t>Execution</a:t>
          </a:r>
        </a:p>
      </dgm:t>
    </dgm:pt>
    <dgm:pt modelId="{A733558E-3C86-4275-83CE-2790B3BAD4AE}" type="parTrans" cxnId="{5BC26A21-C8FD-434D-A204-E1F6B2A5B8D0}">
      <dgm:prSet/>
      <dgm:spPr/>
      <dgm:t>
        <a:bodyPr/>
        <a:lstStyle/>
        <a:p>
          <a:endParaRPr lang="en-US"/>
        </a:p>
      </dgm:t>
    </dgm:pt>
    <dgm:pt modelId="{0BAED4DF-5B42-46E1-882A-272F69CED3A2}" type="sibTrans" cxnId="{5BC26A21-C8FD-434D-A204-E1F6B2A5B8D0}">
      <dgm:prSet/>
      <dgm:spPr/>
      <dgm:t>
        <a:bodyPr/>
        <a:lstStyle/>
        <a:p>
          <a:endParaRPr lang="en-US"/>
        </a:p>
      </dgm:t>
    </dgm:pt>
    <dgm:pt modelId="{EE13304A-B745-4199-B423-55206505E5DF}">
      <dgm:prSet phldrT="[Text]" phldr="0"/>
      <dgm:spPr/>
      <dgm:t>
        <a:bodyPr/>
        <a:lstStyle/>
        <a:p>
          <a:r>
            <a:rPr lang="en-US" dirty="0"/>
            <a:t>DAX</a:t>
          </a:r>
        </a:p>
      </dgm:t>
    </dgm:pt>
    <dgm:pt modelId="{C7DEE502-18E4-4F1A-B023-97F18CBA63D4}" type="parTrans" cxnId="{91278ACB-08D5-47E9-96DA-64EEE34AD4C4}">
      <dgm:prSet/>
      <dgm:spPr/>
      <dgm:t>
        <a:bodyPr/>
        <a:lstStyle/>
        <a:p>
          <a:endParaRPr lang="en-US"/>
        </a:p>
      </dgm:t>
    </dgm:pt>
    <dgm:pt modelId="{9352ACF2-19CB-41D0-99CE-54112FF97436}" type="sibTrans" cxnId="{91278ACB-08D5-47E9-96DA-64EEE34AD4C4}">
      <dgm:prSet/>
      <dgm:spPr/>
      <dgm:t>
        <a:bodyPr/>
        <a:lstStyle/>
        <a:p>
          <a:endParaRPr lang="en-US"/>
        </a:p>
      </dgm:t>
    </dgm:pt>
    <dgm:pt modelId="{E3254C65-0959-44EE-A4D6-720EBEF26E1A}">
      <dgm:prSet phldrT="[Text]" phldr="0"/>
      <dgm:spPr/>
      <dgm:t>
        <a:bodyPr/>
        <a:lstStyle/>
        <a:p>
          <a:r>
            <a:rPr lang="en-US" dirty="0"/>
            <a:t>Prediction</a:t>
          </a:r>
        </a:p>
      </dgm:t>
    </dgm:pt>
    <dgm:pt modelId="{7909E240-BBDE-460B-9269-472C591B9B76}" type="parTrans" cxnId="{257A8585-7CB8-4C35-8A1A-F1C5C84E92C9}">
      <dgm:prSet/>
      <dgm:spPr/>
      <dgm:t>
        <a:bodyPr/>
        <a:lstStyle/>
        <a:p>
          <a:endParaRPr lang="en-US"/>
        </a:p>
      </dgm:t>
    </dgm:pt>
    <dgm:pt modelId="{C28CA220-8305-4393-A3A1-EAD851CBD127}" type="sibTrans" cxnId="{257A8585-7CB8-4C35-8A1A-F1C5C84E92C9}">
      <dgm:prSet/>
      <dgm:spPr/>
      <dgm:t>
        <a:bodyPr/>
        <a:lstStyle/>
        <a:p>
          <a:endParaRPr lang="en-US"/>
        </a:p>
      </dgm:t>
    </dgm:pt>
    <dgm:pt modelId="{185DD7FB-EB83-4A20-B0C8-40539DEAE7B2}">
      <dgm:prSet phldrT="[Text]" phldr="0"/>
      <dgm:spPr/>
      <dgm:t>
        <a:bodyPr/>
        <a:lstStyle/>
        <a:p>
          <a:r>
            <a:rPr lang="en-US" dirty="0"/>
            <a:t>Creation of Reports/Visuals and Dashboard</a:t>
          </a:r>
        </a:p>
      </dgm:t>
    </dgm:pt>
    <dgm:pt modelId="{AD0E83D2-9D2F-4A91-8ABC-8058FA59EB3C}" type="parTrans" cxnId="{6757BDFD-DFEE-4432-A770-34857CC433CA}">
      <dgm:prSet/>
      <dgm:spPr/>
      <dgm:t>
        <a:bodyPr/>
        <a:lstStyle/>
        <a:p>
          <a:endParaRPr lang="en-US"/>
        </a:p>
      </dgm:t>
    </dgm:pt>
    <dgm:pt modelId="{82E52D7C-8738-401C-8507-4EB8238B7F2E}" type="sibTrans" cxnId="{6757BDFD-DFEE-4432-A770-34857CC433CA}">
      <dgm:prSet/>
      <dgm:spPr/>
      <dgm:t>
        <a:bodyPr/>
        <a:lstStyle/>
        <a:p>
          <a:endParaRPr lang="en-US"/>
        </a:p>
      </dgm:t>
    </dgm:pt>
    <dgm:pt modelId="{C00B6F5B-8AA4-4C71-A165-74350F7D37F7}">
      <dgm:prSet phldrT="[Text]" phldr="0"/>
      <dgm:spPr/>
      <dgm:t>
        <a:bodyPr/>
        <a:lstStyle/>
        <a:p>
          <a:r>
            <a:rPr lang="en-US" dirty="0"/>
            <a:t>Presentation of Key Insights</a:t>
          </a:r>
        </a:p>
      </dgm:t>
    </dgm:pt>
    <dgm:pt modelId="{1C51E231-EB07-4614-A0D3-0759C151E7C3}" type="parTrans" cxnId="{FBF842EB-D569-4D37-8F7A-3C18A1911E37}">
      <dgm:prSet/>
      <dgm:spPr/>
      <dgm:t>
        <a:bodyPr/>
        <a:lstStyle/>
        <a:p>
          <a:endParaRPr lang="en-US"/>
        </a:p>
      </dgm:t>
    </dgm:pt>
    <dgm:pt modelId="{F32C3FAB-074A-4163-B6B7-3404FDB24FF6}" type="sibTrans" cxnId="{FBF842EB-D569-4D37-8F7A-3C18A1911E37}">
      <dgm:prSet/>
      <dgm:spPr/>
      <dgm:t>
        <a:bodyPr/>
        <a:lstStyle/>
        <a:p>
          <a:endParaRPr lang="en-US"/>
        </a:p>
      </dgm:t>
    </dgm:pt>
    <dgm:pt modelId="{6B44B6DC-3F5F-4BBC-9B3E-A6AD185E0435}" type="pres">
      <dgm:prSet presAssocID="{F3FEBDE2-E501-4E51-B8A2-52B3E15B3D8B}" presName="Name0" presStyleCnt="0">
        <dgm:presLayoutVars>
          <dgm:dir/>
          <dgm:resizeHandles val="exact"/>
        </dgm:presLayoutVars>
      </dgm:prSet>
      <dgm:spPr/>
    </dgm:pt>
    <dgm:pt modelId="{067F8A43-5D90-4E1A-8BBB-E4494300463D}" type="pres">
      <dgm:prSet presAssocID="{BF46E53B-C0C2-4DF9-AE0E-3E08A736F922}" presName="node" presStyleLbl="node1" presStyleIdx="0" presStyleCnt="4">
        <dgm:presLayoutVars>
          <dgm:bulletEnabled val="1"/>
        </dgm:presLayoutVars>
      </dgm:prSet>
      <dgm:spPr/>
    </dgm:pt>
    <dgm:pt modelId="{FBB34F1D-6B41-48E2-BB16-17231FBD77FB}" type="pres">
      <dgm:prSet presAssocID="{66A7A172-FFCD-4707-B0F8-8FAB94E25B15}" presName="sibTrans" presStyleCnt="0"/>
      <dgm:spPr/>
    </dgm:pt>
    <dgm:pt modelId="{662BB57E-91EF-4F82-B2B1-7D58607E8CC8}" type="pres">
      <dgm:prSet presAssocID="{01909983-7DEA-453A-9859-F939E39B1E8E}" presName="node" presStyleLbl="node1" presStyleIdx="1" presStyleCnt="4">
        <dgm:presLayoutVars>
          <dgm:bulletEnabled val="1"/>
        </dgm:presLayoutVars>
      </dgm:prSet>
      <dgm:spPr/>
    </dgm:pt>
    <dgm:pt modelId="{86718DE8-BEE1-4534-BDA7-0EE71A3486B4}" type="pres">
      <dgm:prSet presAssocID="{9E5774B3-D76B-4EFA-9EF5-862288AC9F99}" presName="sibTrans" presStyleCnt="0"/>
      <dgm:spPr/>
    </dgm:pt>
    <dgm:pt modelId="{7155C75F-7ED3-481C-B9E0-9AD83AF63386}" type="pres">
      <dgm:prSet presAssocID="{DB62C374-DAE1-4315-BC70-E13D6ADDEA74}" presName="node" presStyleLbl="node1" presStyleIdx="2" presStyleCnt="4">
        <dgm:presLayoutVars>
          <dgm:bulletEnabled val="1"/>
        </dgm:presLayoutVars>
      </dgm:prSet>
      <dgm:spPr/>
    </dgm:pt>
    <dgm:pt modelId="{358AD814-8EE0-461A-8679-22979C46CA29}" type="pres">
      <dgm:prSet presAssocID="{B1651723-2048-4B90-B962-43986A541791}" presName="sibTrans" presStyleCnt="0"/>
      <dgm:spPr/>
    </dgm:pt>
    <dgm:pt modelId="{B904CBF9-C3C8-463B-871C-0CE82D341B33}" type="pres">
      <dgm:prSet presAssocID="{0C79E4D9-4FAD-4107-ADFF-F81C462C95CB}" presName="node" presStyleLbl="node1" presStyleIdx="3" presStyleCnt="4">
        <dgm:presLayoutVars>
          <dgm:bulletEnabled val="1"/>
        </dgm:presLayoutVars>
      </dgm:prSet>
      <dgm:spPr/>
    </dgm:pt>
  </dgm:ptLst>
  <dgm:cxnLst>
    <dgm:cxn modelId="{82462402-2554-4C8B-8170-83844E43FDD0}" type="presOf" srcId="{54A003C0-8388-4ABC-9CE1-1CA8A95A8844}" destId="{067F8A43-5D90-4E1A-8BBB-E4494300463D}" srcOrd="0" destOrd="2" presId="urn:microsoft.com/office/officeart/2005/8/layout/hList6"/>
    <dgm:cxn modelId="{D2F49409-12B0-450C-BBD8-F5A757A2F564}" type="presOf" srcId="{F3FEBDE2-E501-4E51-B8A2-52B3E15B3D8B}" destId="{6B44B6DC-3F5F-4BBC-9B3E-A6AD185E0435}" srcOrd="0" destOrd="0" presId="urn:microsoft.com/office/officeart/2005/8/layout/hList6"/>
    <dgm:cxn modelId="{90D03E17-F8B5-4DFB-8BC9-D6B24CCA7399}" srcId="{DB62C374-DAE1-4315-BC70-E13D6ADDEA74}" destId="{26C45856-3972-4563-BB3F-803B55CB4352}" srcOrd="1" destOrd="0" parTransId="{B259CE11-4998-4E9C-A02E-073F8CBE73E3}" sibTransId="{BB04216E-B729-4F94-AF69-682698731759}"/>
    <dgm:cxn modelId="{5BC26A21-C8FD-434D-A204-E1F6B2A5B8D0}" srcId="{F3FEBDE2-E501-4E51-B8A2-52B3E15B3D8B}" destId="{0C79E4D9-4FAD-4107-ADFF-F81C462C95CB}" srcOrd="3" destOrd="0" parTransId="{A733558E-3C86-4275-83CE-2790B3BAD4AE}" sibTransId="{0BAED4DF-5B42-46E1-882A-272F69CED3A2}"/>
    <dgm:cxn modelId="{26793C22-38C6-4ED8-8AE7-A242369C6DDF}" srcId="{01909983-7DEA-453A-9859-F939E39B1E8E}" destId="{124F30DF-D3BD-4503-9F92-214FB2EB215F}" srcOrd="0" destOrd="0" parTransId="{F130C843-CCAC-4FC1-98F7-89916895C05B}" sibTransId="{31454004-73F7-48E5-B995-FF4A73C74439}"/>
    <dgm:cxn modelId="{8155F424-BA99-427F-8641-AF35480715CE}" type="presOf" srcId="{01909983-7DEA-453A-9859-F939E39B1E8E}" destId="{662BB57E-91EF-4F82-B2B1-7D58607E8CC8}" srcOrd="0" destOrd="0" presId="urn:microsoft.com/office/officeart/2005/8/layout/hList6"/>
    <dgm:cxn modelId="{32704C25-8D32-4B34-8479-6F5AE35414E1}" type="presOf" srcId="{5B899FC4-BC4F-4A07-9523-7E9130D1B421}" destId="{662BB57E-91EF-4F82-B2B1-7D58607E8CC8}" srcOrd="0" destOrd="3" presId="urn:microsoft.com/office/officeart/2005/8/layout/hList6"/>
    <dgm:cxn modelId="{C582CA30-5F18-4138-9FAF-95E473582655}" srcId="{BF46E53B-C0C2-4DF9-AE0E-3E08A736F922}" destId="{E7AF510C-A2BC-4642-835F-2CB4D3187AA1}" srcOrd="0" destOrd="0" parTransId="{18745D24-5034-4923-854C-D44AE9E86B60}" sibTransId="{3CB2D41B-4EA5-4A88-BA4A-8A03F43DC503}"/>
    <dgm:cxn modelId="{06773F41-6FFF-446C-BA6B-A39A8B509F0C}" srcId="{01909983-7DEA-453A-9859-F939E39B1E8E}" destId="{5B899FC4-BC4F-4A07-9523-7E9130D1B421}" srcOrd="2" destOrd="0" parTransId="{2BB27786-5C4E-4584-8623-E48AAA70987D}" sibTransId="{D8C3111D-435A-41D6-B6C5-2EADB1CDD18D}"/>
    <dgm:cxn modelId="{3A4F1F62-86B8-4D1D-BFB6-B5D3FD92B1DD}" type="presOf" srcId="{BF46E53B-C0C2-4DF9-AE0E-3E08A736F922}" destId="{067F8A43-5D90-4E1A-8BBB-E4494300463D}" srcOrd="0" destOrd="0" presId="urn:microsoft.com/office/officeart/2005/8/layout/hList6"/>
    <dgm:cxn modelId="{7F2C8844-02FA-45DD-9D66-64D30B268BC6}" type="presOf" srcId="{5C01D8F9-0B2A-4EA2-985F-F2412575B9D6}" destId="{662BB57E-91EF-4F82-B2B1-7D58607E8CC8}" srcOrd="0" destOrd="2" presId="urn:microsoft.com/office/officeart/2005/8/layout/hList6"/>
    <dgm:cxn modelId="{D3F9524F-75B8-4047-B403-5E487A44CCC7}" type="presOf" srcId="{713E32FB-4C12-4390-974B-F6DC3138DFAA}" destId="{7155C75F-7ED3-481C-B9E0-9AD83AF63386}" srcOrd="0" destOrd="1" presId="urn:microsoft.com/office/officeart/2005/8/layout/hList6"/>
    <dgm:cxn modelId="{6F53C350-10D2-47FE-8161-FF8BCFCAC3C0}" srcId="{F3FEBDE2-E501-4E51-B8A2-52B3E15B3D8B}" destId="{DB62C374-DAE1-4315-BC70-E13D6ADDEA74}" srcOrd="2" destOrd="0" parTransId="{5B29E484-9A55-4B88-9837-B13F9B83AFB8}" sibTransId="{B1651723-2048-4B90-B962-43986A541791}"/>
    <dgm:cxn modelId="{6E90CA70-F04F-4AD2-BCB8-ACD5C3710628}" type="presOf" srcId="{DB62C374-DAE1-4315-BC70-E13D6ADDEA74}" destId="{7155C75F-7ED3-481C-B9E0-9AD83AF63386}" srcOrd="0" destOrd="0" presId="urn:microsoft.com/office/officeart/2005/8/layout/hList6"/>
    <dgm:cxn modelId="{E4818574-B134-435C-A600-648867C13085}" type="presOf" srcId="{185DD7FB-EB83-4A20-B0C8-40539DEAE7B2}" destId="{B904CBF9-C3C8-463B-871C-0CE82D341B33}" srcOrd="0" destOrd="2" presId="urn:microsoft.com/office/officeart/2005/8/layout/hList6"/>
    <dgm:cxn modelId="{68A53D7B-CB8A-457F-9BE7-6B13497A1D9B}" srcId="{F3FEBDE2-E501-4E51-B8A2-52B3E15B3D8B}" destId="{BF46E53B-C0C2-4DF9-AE0E-3E08A736F922}" srcOrd="0" destOrd="0" parTransId="{DA2D0B42-0003-4EDA-8660-64DEED233369}" sibTransId="{66A7A172-FFCD-4707-B0F8-8FAB94E25B15}"/>
    <dgm:cxn modelId="{575F857B-0878-43F9-A806-1DE19806758A}" type="presOf" srcId="{E3254C65-0959-44EE-A4D6-720EBEF26E1A}" destId="{B904CBF9-C3C8-463B-871C-0CE82D341B33}" srcOrd="0" destOrd="3" presId="urn:microsoft.com/office/officeart/2005/8/layout/hList6"/>
    <dgm:cxn modelId="{3CE5EA7F-A343-4634-891C-0EFCD739D8BE}" srcId="{01909983-7DEA-453A-9859-F939E39B1E8E}" destId="{5C01D8F9-0B2A-4EA2-985F-F2412575B9D6}" srcOrd="1" destOrd="0" parTransId="{4624E467-099D-478C-AF0E-CDE2C5633D3F}" sibTransId="{6B4141BD-8D20-4C17-A0FF-929C13832FDD}"/>
    <dgm:cxn modelId="{257A8585-7CB8-4C35-8A1A-F1C5C84E92C9}" srcId="{0C79E4D9-4FAD-4107-ADFF-F81C462C95CB}" destId="{E3254C65-0959-44EE-A4D6-720EBEF26E1A}" srcOrd="2" destOrd="0" parTransId="{7909E240-BBDE-460B-9269-472C591B9B76}" sibTransId="{C28CA220-8305-4393-A3A1-EAD851CBD127}"/>
    <dgm:cxn modelId="{F26A668D-8CD7-4A56-85E3-A15F720EA476}" srcId="{DB62C374-DAE1-4315-BC70-E13D6ADDEA74}" destId="{713E32FB-4C12-4390-974B-F6DC3138DFAA}" srcOrd="0" destOrd="0" parTransId="{951ABCB3-7D28-46F2-AB73-033013AF9009}" sibTransId="{2A44A945-E9E6-471C-89C4-1E57A3BE15CF}"/>
    <dgm:cxn modelId="{8B8DC79B-615E-486B-B125-2B1AF8774043}" type="presOf" srcId="{E7AF510C-A2BC-4642-835F-2CB4D3187AA1}" destId="{067F8A43-5D90-4E1A-8BBB-E4494300463D}" srcOrd="0" destOrd="1" presId="urn:microsoft.com/office/officeart/2005/8/layout/hList6"/>
    <dgm:cxn modelId="{427467BE-CC19-4D5E-BA73-39A5B2F7B7ED}" type="presOf" srcId="{C00B6F5B-8AA4-4C71-A165-74350F7D37F7}" destId="{B904CBF9-C3C8-463B-871C-0CE82D341B33}" srcOrd="0" destOrd="4" presId="urn:microsoft.com/office/officeart/2005/8/layout/hList6"/>
    <dgm:cxn modelId="{D40358BE-F983-4CDF-8BAE-C875BDEFC2DC}" srcId="{F3FEBDE2-E501-4E51-B8A2-52B3E15B3D8B}" destId="{01909983-7DEA-453A-9859-F939E39B1E8E}" srcOrd="1" destOrd="0" parTransId="{30B1A7CD-32A6-4E7B-B6A9-5A97CC1FC26B}" sibTransId="{9E5774B3-D76B-4EFA-9EF5-862288AC9F99}"/>
    <dgm:cxn modelId="{2CCBE6BF-3ADA-4D21-92AB-272220A3CFF0}" type="presOf" srcId="{26C45856-3972-4563-BB3F-803B55CB4352}" destId="{7155C75F-7ED3-481C-B9E0-9AD83AF63386}" srcOrd="0" destOrd="2" presId="urn:microsoft.com/office/officeart/2005/8/layout/hList6"/>
    <dgm:cxn modelId="{914A56C2-62DD-4E67-A112-09A23BC68D71}" type="presOf" srcId="{EE13304A-B745-4199-B423-55206505E5DF}" destId="{B904CBF9-C3C8-463B-871C-0CE82D341B33}" srcOrd="0" destOrd="1" presId="urn:microsoft.com/office/officeart/2005/8/layout/hList6"/>
    <dgm:cxn modelId="{91278ACB-08D5-47E9-96DA-64EEE34AD4C4}" srcId="{0C79E4D9-4FAD-4107-ADFF-F81C462C95CB}" destId="{EE13304A-B745-4199-B423-55206505E5DF}" srcOrd="0" destOrd="0" parTransId="{C7DEE502-18E4-4F1A-B023-97F18CBA63D4}" sibTransId="{9352ACF2-19CB-41D0-99CE-54112FF97436}"/>
    <dgm:cxn modelId="{B73DE0EA-D71F-40AF-8484-5D5B67345E62}" srcId="{BF46E53B-C0C2-4DF9-AE0E-3E08A736F922}" destId="{54A003C0-8388-4ABC-9CE1-1CA8A95A8844}" srcOrd="1" destOrd="0" parTransId="{9898B6D6-4D27-4DBE-926D-6F94D0C4CF7A}" sibTransId="{3FA60F64-ACDA-45AF-97A6-0B1BE2FB903E}"/>
    <dgm:cxn modelId="{FBF842EB-D569-4D37-8F7A-3C18A1911E37}" srcId="{0C79E4D9-4FAD-4107-ADFF-F81C462C95CB}" destId="{C00B6F5B-8AA4-4C71-A165-74350F7D37F7}" srcOrd="3" destOrd="0" parTransId="{1C51E231-EB07-4614-A0D3-0759C151E7C3}" sibTransId="{F32C3FAB-074A-4163-B6B7-3404FDB24FF6}"/>
    <dgm:cxn modelId="{8AF4BEF5-AACA-4F1D-8E33-2D6C31576E4C}" type="presOf" srcId="{0C79E4D9-4FAD-4107-ADFF-F81C462C95CB}" destId="{B904CBF9-C3C8-463B-871C-0CE82D341B33}" srcOrd="0" destOrd="0" presId="urn:microsoft.com/office/officeart/2005/8/layout/hList6"/>
    <dgm:cxn modelId="{6757BDFD-DFEE-4432-A770-34857CC433CA}" srcId="{0C79E4D9-4FAD-4107-ADFF-F81C462C95CB}" destId="{185DD7FB-EB83-4A20-B0C8-40539DEAE7B2}" srcOrd="1" destOrd="0" parTransId="{AD0E83D2-9D2F-4A91-8ABC-8058FA59EB3C}" sibTransId="{82E52D7C-8738-401C-8507-4EB8238B7F2E}"/>
    <dgm:cxn modelId="{1B40E5FD-F30E-4A60-9E7A-9CDF294F8FFC}" type="presOf" srcId="{124F30DF-D3BD-4503-9F92-214FB2EB215F}" destId="{662BB57E-91EF-4F82-B2B1-7D58607E8CC8}" srcOrd="0" destOrd="1" presId="urn:microsoft.com/office/officeart/2005/8/layout/hList6"/>
    <dgm:cxn modelId="{76F2213D-B979-4760-AC88-290E645B9012}" type="presParOf" srcId="{6B44B6DC-3F5F-4BBC-9B3E-A6AD185E0435}" destId="{067F8A43-5D90-4E1A-8BBB-E4494300463D}" srcOrd="0" destOrd="0" presId="urn:microsoft.com/office/officeart/2005/8/layout/hList6"/>
    <dgm:cxn modelId="{D98AAE75-473E-46FE-8076-9D83CC394DD8}" type="presParOf" srcId="{6B44B6DC-3F5F-4BBC-9B3E-A6AD185E0435}" destId="{FBB34F1D-6B41-48E2-BB16-17231FBD77FB}" srcOrd="1" destOrd="0" presId="urn:microsoft.com/office/officeart/2005/8/layout/hList6"/>
    <dgm:cxn modelId="{16C9F572-F285-4884-81CC-58C43686D01B}" type="presParOf" srcId="{6B44B6DC-3F5F-4BBC-9B3E-A6AD185E0435}" destId="{662BB57E-91EF-4F82-B2B1-7D58607E8CC8}" srcOrd="2" destOrd="0" presId="urn:microsoft.com/office/officeart/2005/8/layout/hList6"/>
    <dgm:cxn modelId="{CD8AF1F7-DD92-4A5E-BE26-38415FE04FD0}" type="presParOf" srcId="{6B44B6DC-3F5F-4BBC-9B3E-A6AD185E0435}" destId="{86718DE8-BEE1-4534-BDA7-0EE71A3486B4}" srcOrd="3" destOrd="0" presId="urn:microsoft.com/office/officeart/2005/8/layout/hList6"/>
    <dgm:cxn modelId="{9336410A-91EB-41F4-8F28-BDADA5260AD2}" type="presParOf" srcId="{6B44B6DC-3F5F-4BBC-9B3E-A6AD185E0435}" destId="{7155C75F-7ED3-481C-B9E0-9AD83AF63386}" srcOrd="4" destOrd="0" presId="urn:microsoft.com/office/officeart/2005/8/layout/hList6"/>
    <dgm:cxn modelId="{97804329-1CE1-4E0A-8A19-E9D6A259FA84}" type="presParOf" srcId="{6B44B6DC-3F5F-4BBC-9B3E-A6AD185E0435}" destId="{358AD814-8EE0-461A-8679-22979C46CA29}" srcOrd="5" destOrd="0" presId="urn:microsoft.com/office/officeart/2005/8/layout/hList6"/>
    <dgm:cxn modelId="{0599170D-5317-4BBB-BF3E-A9A487BA3E6C}" type="presParOf" srcId="{6B44B6DC-3F5F-4BBC-9B3E-A6AD185E0435}" destId="{B904CBF9-C3C8-463B-871C-0CE82D341B33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BC66F9-031C-4739-94A5-C2D772EFFEBE}">
      <dsp:nvSpPr>
        <dsp:cNvPr id="0" name=""/>
        <dsp:cNvSpPr/>
      </dsp:nvSpPr>
      <dsp:spPr>
        <a:xfrm>
          <a:off x="0" y="36343"/>
          <a:ext cx="7931150" cy="59962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u="sng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linkClick xmlns:r="http://schemas.openxmlformats.org/officeDocument/2006/relationships" r:id="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Introduction</a:t>
          </a:r>
          <a:endParaRPr lang="en-US" sz="2500" b="1" u="sng" kern="1200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9271" y="65614"/>
        <a:ext cx="7872608" cy="541083"/>
      </dsp:txXfrm>
    </dsp:sp>
    <dsp:sp modelId="{65E255E4-D542-4953-965C-3A6C3776D8EE}">
      <dsp:nvSpPr>
        <dsp:cNvPr id="0" name=""/>
        <dsp:cNvSpPr/>
      </dsp:nvSpPr>
      <dsp:spPr>
        <a:xfrm>
          <a:off x="0" y="707968"/>
          <a:ext cx="7931150" cy="59962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u="sng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linkClick xmlns:r="http://schemas.openxmlformats.org/officeDocument/2006/relationships" r:id="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Sources of Data</a:t>
          </a:r>
          <a:endParaRPr lang="en-US" sz="2500" b="1" u="sng" kern="1200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9271" y="737239"/>
        <a:ext cx="7872608" cy="541083"/>
      </dsp:txXfrm>
    </dsp:sp>
    <dsp:sp modelId="{7DFECFFA-EDED-4C13-9F67-AF7636FF24D8}">
      <dsp:nvSpPr>
        <dsp:cNvPr id="0" name=""/>
        <dsp:cNvSpPr/>
      </dsp:nvSpPr>
      <dsp:spPr>
        <a:xfrm>
          <a:off x="0" y="1379593"/>
          <a:ext cx="7931150" cy="59962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u="sng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linkClick xmlns:r="http://schemas.openxmlformats.org/officeDocument/2006/relationships" r:id="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Project Steps Overview</a:t>
          </a:r>
          <a:endParaRPr lang="en-US" sz="2500" b="1" u="sng" kern="1200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9271" y="1408864"/>
        <a:ext cx="7872608" cy="541083"/>
      </dsp:txXfrm>
    </dsp:sp>
    <dsp:sp modelId="{A2ACEF76-C22B-4764-A119-0D932C864D64}">
      <dsp:nvSpPr>
        <dsp:cNvPr id="0" name=""/>
        <dsp:cNvSpPr/>
      </dsp:nvSpPr>
      <dsp:spPr>
        <a:xfrm>
          <a:off x="0" y="2051218"/>
          <a:ext cx="7931150" cy="59962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u="sng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linkClick xmlns:r="http://schemas.openxmlformats.org/officeDocument/2006/relationships" r:id="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Data Cleaning &amp; Preprocessing</a:t>
          </a:r>
          <a:endParaRPr lang="en-US" sz="2500" b="1" u="sng" kern="1200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9271" y="2080489"/>
        <a:ext cx="7872608" cy="541083"/>
      </dsp:txXfrm>
    </dsp:sp>
    <dsp:sp modelId="{FA6FD0ED-872F-483D-ABC2-1CE3232D12FB}">
      <dsp:nvSpPr>
        <dsp:cNvPr id="0" name=""/>
        <dsp:cNvSpPr/>
      </dsp:nvSpPr>
      <dsp:spPr>
        <a:xfrm>
          <a:off x="0" y="2722843"/>
          <a:ext cx="7931150" cy="59962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u="sng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linkClick xmlns:r="http://schemas.openxmlformats.org/officeDocument/2006/relationships" r:id="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Data Modelling </a:t>
          </a:r>
          <a:endParaRPr lang="en-US" sz="2500" b="1" u="sng" kern="1200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9271" y="2752114"/>
        <a:ext cx="7872608" cy="541083"/>
      </dsp:txXfrm>
    </dsp:sp>
    <dsp:sp modelId="{2DB3131E-C2CD-418D-B453-684E246195AF}">
      <dsp:nvSpPr>
        <dsp:cNvPr id="0" name=""/>
        <dsp:cNvSpPr/>
      </dsp:nvSpPr>
      <dsp:spPr>
        <a:xfrm>
          <a:off x="0" y="3394468"/>
          <a:ext cx="7931150" cy="59962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u="sng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linkClick xmlns:r="http://schemas.openxmlformats.org/officeDocument/2006/relationships" r:id="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Analysis Questions </a:t>
          </a:r>
          <a:endParaRPr lang="en-US" sz="2500" b="1" u="sng" kern="1200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9271" y="3423739"/>
        <a:ext cx="7872608" cy="541083"/>
      </dsp:txXfrm>
    </dsp:sp>
    <dsp:sp modelId="{BBF8EE31-686D-492D-A013-C2FE1689DB60}">
      <dsp:nvSpPr>
        <dsp:cNvPr id="0" name=""/>
        <dsp:cNvSpPr/>
      </dsp:nvSpPr>
      <dsp:spPr>
        <a:xfrm>
          <a:off x="0" y="4066093"/>
          <a:ext cx="7931150" cy="59962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u="sng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linkClick xmlns:r="http://schemas.openxmlformats.org/officeDocument/2006/relationships" r:id="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Visualizations &amp; Insights</a:t>
          </a:r>
          <a:endParaRPr lang="en-US" sz="2500" b="1" u="sng" kern="1200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9271" y="4095364"/>
        <a:ext cx="7872608" cy="541083"/>
      </dsp:txXfrm>
    </dsp:sp>
    <dsp:sp modelId="{3BA5E7F9-14F8-42D4-A22E-329D871193E7}">
      <dsp:nvSpPr>
        <dsp:cNvPr id="0" name=""/>
        <dsp:cNvSpPr/>
      </dsp:nvSpPr>
      <dsp:spPr>
        <a:xfrm>
          <a:off x="0" y="4737718"/>
          <a:ext cx="7931150" cy="59962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u="sng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linkClick xmlns:r="http://schemas.openxmlformats.org/officeDocument/2006/relationships" r:id="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Predictions</a:t>
          </a:r>
          <a:endParaRPr lang="en-US" sz="2500" b="1" u="sng" kern="1200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9271" y="4766989"/>
        <a:ext cx="7872608" cy="54108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7F8A43-5D90-4E1A-8BBB-E4494300463D}">
      <dsp:nvSpPr>
        <dsp:cNvPr id="0" name=""/>
        <dsp:cNvSpPr/>
      </dsp:nvSpPr>
      <dsp:spPr>
        <a:xfrm rot="16200000">
          <a:off x="-1154803" y="1157978"/>
          <a:ext cx="5430838" cy="3114881"/>
        </a:xfrm>
        <a:prstGeom prst="flowChartManualOperati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0" tIns="0" rIns="202988" bIns="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Data Wrangling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Quality Issues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 err="1"/>
            <a:t>Tideness</a:t>
          </a:r>
          <a:r>
            <a:rPr lang="en-US" sz="2500" kern="1200" dirty="0"/>
            <a:t> Issues</a:t>
          </a:r>
        </a:p>
      </dsp:txBody>
      <dsp:txXfrm rot="5400000">
        <a:off x="3175" y="1086168"/>
        <a:ext cx="3114881" cy="3258502"/>
      </dsp:txXfrm>
    </dsp:sp>
    <dsp:sp modelId="{662BB57E-91EF-4F82-B2B1-7D58607E8CC8}">
      <dsp:nvSpPr>
        <dsp:cNvPr id="0" name=""/>
        <dsp:cNvSpPr/>
      </dsp:nvSpPr>
      <dsp:spPr>
        <a:xfrm rot="16200000">
          <a:off x="2193694" y="1157978"/>
          <a:ext cx="5430838" cy="3114881"/>
        </a:xfrm>
        <a:prstGeom prst="flowChartManualOperati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0" tIns="0" rIns="202988" bIns="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Data Modeling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Added Data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Star Schema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Relationships</a:t>
          </a:r>
        </a:p>
      </dsp:txBody>
      <dsp:txXfrm rot="5400000">
        <a:off x="3351672" y="1086168"/>
        <a:ext cx="3114881" cy="3258502"/>
      </dsp:txXfrm>
    </dsp:sp>
    <dsp:sp modelId="{7155C75F-7ED3-481C-B9E0-9AD83AF63386}">
      <dsp:nvSpPr>
        <dsp:cNvPr id="0" name=""/>
        <dsp:cNvSpPr/>
      </dsp:nvSpPr>
      <dsp:spPr>
        <a:xfrm rot="16200000">
          <a:off x="5542192" y="1157978"/>
          <a:ext cx="5430838" cy="3114881"/>
        </a:xfrm>
        <a:prstGeom prst="flowChartManualOperati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0" tIns="0" rIns="202988" bIns="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Planning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High-Impact Questions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Pages/Visuals Design</a:t>
          </a:r>
        </a:p>
      </dsp:txBody>
      <dsp:txXfrm rot="5400000">
        <a:off x="6700170" y="1086168"/>
        <a:ext cx="3114881" cy="3258502"/>
      </dsp:txXfrm>
    </dsp:sp>
    <dsp:sp modelId="{B904CBF9-C3C8-463B-871C-0CE82D341B33}">
      <dsp:nvSpPr>
        <dsp:cNvPr id="0" name=""/>
        <dsp:cNvSpPr/>
      </dsp:nvSpPr>
      <dsp:spPr>
        <a:xfrm rot="16200000">
          <a:off x="8890690" y="1157978"/>
          <a:ext cx="5430838" cy="3114881"/>
        </a:xfrm>
        <a:prstGeom prst="flowChartManualOperati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0" tIns="0" rIns="202988" bIns="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Execution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DAX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Creation of Reports/Visuals and Dashboard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Prediction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Presentation of Key Insights</a:t>
          </a:r>
        </a:p>
      </dsp:txBody>
      <dsp:txXfrm rot="5400000">
        <a:off x="10048668" y="1086168"/>
        <a:ext cx="3114881" cy="32585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jpg>
</file>

<file path=ppt/media/image21.png>
</file>

<file path=ppt/media/image22.png>
</file>

<file path=ppt/media/image3.jp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9503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7C37E4-E1F4-1728-1C74-0C7BA4279E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27DCC6-45DB-B73D-D76A-FD03BFF6392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ACAA78-D0D7-7B5E-1C82-A01319B0F5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9A3370-AE87-8C91-3CE2-902E3C2020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264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l">
              <a:defRPr sz="54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lnSpc>
                <a:spcPct val="150000"/>
              </a:lnSpc>
              <a:defRPr sz="4000"/>
            </a:lvl1pPr>
            <a:lvl2pPr>
              <a:defRPr sz="3600"/>
            </a:lvl2pPr>
            <a:lvl3pPr>
              <a:defRPr sz="32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481560" y="7627622"/>
            <a:ext cx="548640" cy="438150"/>
          </a:xfrm>
          <a:solidFill>
            <a:srgbClr val="1869A6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sketch line">
            <a:extLst>
              <a:ext uri="{FF2B5EF4-FFF2-40B4-BE49-F238E27FC236}">
                <a16:creationId xmlns:a16="http://schemas.microsoft.com/office/drawing/2014/main" id="{68365444-E9BD-0527-D1E3-6DC21C877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843" y="1724749"/>
            <a:ext cx="13024713" cy="21946"/>
          </a:xfrm>
          <a:custGeom>
            <a:avLst/>
            <a:gdLst>
              <a:gd name="connsiteX0" fmla="*/ 0 w 13024713"/>
              <a:gd name="connsiteY0" fmla="*/ 0 h 21946"/>
              <a:gd name="connsiteX1" fmla="*/ 685511 w 13024713"/>
              <a:gd name="connsiteY1" fmla="*/ 0 h 21946"/>
              <a:gd name="connsiteX2" fmla="*/ 1371022 w 13024713"/>
              <a:gd name="connsiteY2" fmla="*/ 0 h 21946"/>
              <a:gd name="connsiteX3" fmla="*/ 2317028 w 13024713"/>
              <a:gd name="connsiteY3" fmla="*/ 0 h 21946"/>
              <a:gd name="connsiteX4" fmla="*/ 2872292 w 13024713"/>
              <a:gd name="connsiteY4" fmla="*/ 0 h 21946"/>
              <a:gd name="connsiteX5" fmla="*/ 3427556 w 13024713"/>
              <a:gd name="connsiteY5" fmla="*/ 0 h 21946"/>
              <a:gd name="connsiteX6" fmla="*/ 4113067 w 13024713"/>
              <a:gd name="connsiteY6" fmla="*/ 0 h 21946"/>
              <a:gd name="connsiteX7" fmla="*/ 4928826 w 13024713"/>
              <a:gd name="connsiteY7" fmla="*/ 0 h 21946"/>
              <a:gd name="connsiteX8" fmla="*/ 5744584 w 13024713"/>
              <a:gd name="connsiteY8" fmla="*/ 0 h 21946"/>
              <a:gd name="connsiteX9" fmla="*/ 6560342 w 13024713"/>
              <a:gd name="connsiteY9" fmla="*/ 0 h 21946"/>
              <a:gd name="connsiteX10" fmla="*/ 7506348 w 13024713"/>
              <a:gd name="connsiteY10" fmla="*/ 0 h 21946"/>
              <a:gd name="connsiteX11" fmla="*/ 8191859 w 13024713"/>
              <a:gd name="connsiteY11" fmla="*/ 0 h 21946"/>
              <a:gd name="connsiteX12" fmla="*/ 9007617 w 13024713"/>
              <a:gd name="connsiteY12" fmla="*/ 0 h 21946"/>
              <a:gd name="connsiteX13" fmla="*/ 9693129 w 13024713"/>
              <a:gd name="connsiteY13" fmla="*/ 0 h 21946"/>
              <a:gd name="connsiteX14" fmla="*/ 10378640 w 13024713"/>
              <a:gd name="connsiteY14" fmla="*/ 0 h 21946"/>
              <a:gd name="connsiteX15" fmla="*/ 11064151 w 13024713"/>
              <a:gd name="connsiteY15" fmla="*/ 0 h 21946"/>
              <a:gd name="connsiteX16" fmla="*/ 11358921 w 13024713"/>
              <a:gd name="connsiteY16" fmla="*/ 0 h 21946"/>
              <a:gd name="connsiteX17" fmla="*/ 12174679 w 13024713"/>
              <a:gd name="connsiteY17" fmla="*/ 0 h 21946"/>
              <a:gd name="connsiteX18" fmla="*/ 13024713 w 13024713"/>
              <a:gd name="connsiteY18" fmla="*/ 0 h 21946"/>
              <a:gd name="connsiteX19" fmla="*/ 13024713 w 13024713"/>
              <a:gd name="connsiteY19" fmla="*/ 21946 h 21946"/>
              <a:gd name="connsiteX20" fmla="*/ 12469449 w 13024713"/>
              <a:gd name="connsiteY20" fmla="*/ 21946 h 21946"/>
              <a:gd name="connsiteX21" fmla="*/ 11783938 w 13024713"/>
              <a:gd name="connsiteY21" fmla="*/ 21946 h 21946"/>
              <a:gd name="connsiteX22" fmla="*/ 11489168 w 13024713"/>
              <a:gd name="connsiteY22" fmla="*/ 21946 h 21946"/>
              <a:gd name="connsiteX23" fmla="*/ 10933904 w 13024713"/>
              <a:gd name="connsiteY23" fmla="*/ 21946 h 21946"/>
              <a:gd name="connsiteX24" fmla="*/ 10118145 w 13024713"/>
              <a:gd name="connsiteY24" fmla="*/ 21946 h 21946"/>
              <a:gd name="connsiteX25" fmla="*/ 9693129 w 13024713"/>
              <a:gd name="connsiteY25" fmla="*/ 21946 h 21946"/>
              <a:gd name="connsiteX26" fmla="*/ 8747123 w 13024713"/>
              <a:gd name="connsiteY26" fmla="*/ 21946 h 21946"/>
              <a:gd name="connsiteX27" fmla="*/ 7801118 w 13024713"/>
              <a:gd name="connsiteY27" fmla="*/ 21946 h 21946"/>
              <a:gd name="connsiteX28" fmla="*/ 7115606 w 13024713"/>
              <a:gd name="connsiteY28" fmla="*/ 21946 h 21946"/>
              <a:gd name="connsiteX29" fmla="*/ 6169601 w 13024713"/>
              <a:gd name="connsiteY29" fmla="*/ 21946 h 21946"/>
              <a:gd name="connsiteX30" fmla="*/ 5484090 w 13024713"/>
              <a:gd name="connsiteY30" fmla="*/ 21946 h 21946"/>
              <a:gd name="connsiteX31" fmla="*/ 4668331 w 13024713"/>
              <a:gd name="connsiteY31" fmla="*/ 21946 h 21946"/>
              <a:gd name="connsiteX32" fmla="*/ 4373562 w 13024713"/>
              <a:gd name="connsiteY32" fmla="*/ 21946 h 21946"/>
              <a:gd name="connsiteX33" fmla="*/ 3427556 w 13024713"/>
              <a:gd name="connsiteY33" fmla="*/ 21946 h 21946"/>
              <a:gd name="connsiteX34" fmla="*/ 2872292 w 13024713"/>
              <a:gd name="connsiteY34" fmla="*/ 21946 h 21946"/>
              <a:gd name="connsiteX35" fmla="*/ 2056534 w 13024713"/>
              <a:gd name="connsiteY35" fmla="*/ 21946 h 21946"/>
              <a:gd name="connsiteX36" fmla="*/ 1761764 w 13024713"/>
              <a:gd name="connsiteY36" fmla="*/ 21946 h 21946"/>
              <a:gd name="connsiteX37" fmla="*/ 815758 w 13024713"/>
              <a:gd name="connsiteY37" fmla="*/ 21946 h 21946"/>
              <a:gd name="connsiteX38" fmla="*/ 0 w 13024713"/>
              <a:gd name="connsiteY38" fmla="*/ 21946 h 21946"/>
              <a:gd name="connsiteX39" fmla="*/ 0 w 13024713"/>
              <a:gd name="connsiteY39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3024713" h="21946" fill="none" extrusionOk="0">
                <a:moveTo>
                  <a:pt x="0" y="0"/>
                </a:moveTo>
                <a:cubicBezTo>
                  <a:pt x="152281" y="-31067"/>
                  <a:pt x="486749" y="10902"/>
                  <a:pt x="685511" y="0"/>
                </a:cubicBezTo>
                <a:cubicBezTo>
                  <a:pt x="884273" y="-10902"/>
                  <a:pt x="1062186" y="15086"/>
                  <a:pt x="1371022" y="0"/>
                </a:cubicBezTo>
                <a:cubicBezTo>
                  <a:pt x="1679858" y="-15086"/>
                  <a:pt x="1899806" y="24968"/>
                  <a:pt x="2317028" y="0"/>
                </a:cubicBezTo>
                <a:cubicBezTo>
                  <a:pt x="2734250" y="-24968"/>
                  <a:pt x="2734875" y="-14625"/>
                  <a:pt x="2872292" y="0"/>
                </a:cubicBezTo>
                <a:cubicBezTo>
                  <a:pt x="3009709" y="14625"/>
                  <a:pt x="3213734" y="-7375"/>
                  <a:pt x="3427556" y="0"/>
                </a:cubicBezTo>
                <a:cubicBezTo>
                  <a:pt x="3641378" y="7375"/>
                  <a:pt x="3923864" y="-814"/>
                  <a:pt x="4113067" y="0"/>
                </a:cubicBezTo>
                <a:cubicBezTo>
                  <a:pt x="4302270" y="814"/>
                  <a:pt x="4578687" y="-39829"/>
                  <a:pt x="4928826" y="0"/>
                </a:cubicBezTo>
                <a:cubicBezTo>
                  <a:pt x="5278965" y="39829"/>
                  <a:pt x="5532760" y="-36008"/>
                  <a:pt x="5744584" y="0"/>
                </a:cubicBezTo>
                <a:cubicBezTo>
                  <a:pt x="5956408" y="36008"/>
                  <a:pt x="6381888" y="-35825"/>
                  <a:pt x="6560342" y="0"/>
                </a:cubicBezTo>
                <a:cubicBezTo>
                  <a:pt x="6738796" y="35825"/>
                  <a:pt x="7189357" y="-10608"/>
                  <a:pt x="7506348" y="0"/>
                </a:cubicBezTo>
                <a:cubicBezTo>
                  <a:pt x="7823339" y="10608"/>
                  <a:pt x="7939565" y="-7571"/>
                  <a:pt x="8191859" y="0"/>
                </a:cubicBezTo>
                <a:cubicBezTo>
                  <a:pt x="8444153" y="7571"/>
                  <a:pt x="8638460" y="-38679"/>
                  <a:pt x="9007617" y="0"/>
                </a:cubicBezTo>
                <a:cubicBezTo>
                  <a:pt x="9376774" y="38679"/>
                  <a:pt x="9377652" y="-29895"/>
                  <a:pt x="9693129" y="0"/>
                </a:cubicBezTo>
                <a:cubicBezTo>
                  <a:pt x="10008606" y="29895"/>
                  <a:pt x="10235825" y="328"/>
                  <a:pt x="10378640" y="0"/>
                </a:cubicBezTo>
                <a:cubicBezTo>
                  <a:pt x="10521455" y="-328"/>
                  <a:pt x="10868644" y="-23133"/>
                  <a:pt x="11064151" y="0"/>
                </a:cubicBezTo>
                <a:cubicBezTo>
                  <a:pt x="11259658" y="23133"/>
                  <a:pt x="11221813" y="14424"/>
                  <a:pt x="11358921" y="0"/>
                </a:cubicBezTo>
                <a:cubicBezTo>
                  <a:pt x="11496029" y="-14424"/>
                  <a:pt x="11965987" y="12857"/>
                  <a:pt x="12174679" y="0"/>
                </a:cubicBezTo>
                <a:cubicBezTo>
                  <a:pt x="12383371" y="-12857"/>
                  <a:pt x="12817774" y="29617"/>
                  <a:pt x="13024713" y="0"/>
                </a:cubicBezTo>
                <a:cubicBezTo>
                  <a:pt x="13024640" y="6940"/>
                  <a:pt x="13023888" y="16895"/>
                  <a:pt x="13024713" y="21946"/>
                </a:cubicBezTo>
                <a:cubicBezTo>
                  <a:pt x="12775679" y="19870"/>
                  <a:pt x="12720093" y="7930"/>
                  <a:pt x="12469449" y="21946"/>
                </a:cubicBezTo>
                <a:cubicBezTo>
                  <a:pt x="12218805" y="35962"/>
                  <a:pt x="11987749" y="26421"/>
                  <a:pt x="11783938" y="21946"/>
                </a:cubicBezTo>
                <a:cubicBezTo>
                  <a:pt x="11580127" y="17471"/>
                  <a:pt x="11626890" y="24678"/>
                  <a:pt x="11489168" y="21946"/>
                </a:cubicBezTo>
                <a:cubicBezTo>
                  <a:pt x="11351446" y="19215"/>
                  <a:pt x="11059046" y="38646"/>
                  <a:pt x="10933904" y="21946"/>
                </a:cubicBezTo>
                <a:cubicBezTo>
                  <a:pt x="10808762" y="5246"/>
                  <a:pt x="10419073" y="15408"/>
                  <a:pt x="10118145" y="21946"/>
                </a:cubicBezTo>
                <a:cubicBezTo>
                  <a:pt x="9817217" y="28484"/>
                  <a:pt x="9880110" y="41494"/>
                  <a:pt x="9693129" y="21946"/>
                </a:cubicBezTo>
                <a:cubicBezTo>
                  <a:pt x="9506148" y="2398"/>
                  <a:pt x="9112156" y="3120"/>
                  <a:pt x="8747123" y="21946"/>
                </a:cubicBezTo>
                <a:cubicBezTo>
                  <a:pt x="8382090" y="40772"/>
                  <a:pt x="8230522" y="1595"/>
                  <a:pt x="7801118" y="21946"/>
                </a:cubicBezTo>
                <a:cubicBezTo>
                  <a:pt x="7371715" y="42297"/>
                  <a:pt x="7384683" y="5977"/>
                  <a:pt x="7115606" y="21946"/>
                </a:cubicBezTo>
                <a:cubicBezTo>
                  <a:pt x="6846529" y="37915"/>
                  <a:pt x="6363099" y="-24159"/>
                  <a:pt x="6169601" y="21946"/>
                </a:cubicBezTo>
                <a:cubicBezTo>
                  <a:pt x="5976103" y="68051"/>
                  <a:pt x="5729383" y="44242"/>
                  <a:pt x="5484090" y="21946"/>
                </a:cubicBezTo>
                <a:cubicBezTo>
                  <a:pt x="5238797" y="-350"/>
                  <a:pt x="5022151" y="46650"/>
                  <a:pt x="4668331" y="21946"/>
                </a:cubicBezTo>
                <a:cubicBezTo>
                  <a:pt x="4314511" y="-2758"/>
                  <a:pt x="4513269" y="20751"/>
                  <a:pt x="4373562" y="21946"/>
                </a:cubicBezTo>
                <a:cubicBezTo>
                  <a:pt x="4233855" y="23141"/>
                  <a:pt x="3759313" y="4720"/>
                  <a:pt x="3427556" y="21946"/>
                </a:cubicBezTo>
                <a:cubicBezTo>
                  <a:pt x="3095799" y="39172"/>
                  <a:pt x="3004542" y="4363"/>
                  <a:pt x="2872292" y="21946"/>
                </a:cubicBezTo>
                <a:cubicBezTo>
                  <a:pt x="2740042" y="39529"/>
                  <a:pt x="2392282" y="30352"/>
                  <a:pt x="2056534" y="21946"/>
                </a:cubicBezTo>
                <a:cubicBezTo>
                  <a:pt x="1720786" y="13540"/>
                  <a:pt x="1862447" y="12082"/>
                  <a:pt x="1761764" y="21946"/>
                </a:cubicBezTo>
                <a:cubicBezTo>
                  <a:pt x="1661081" y="31811"/>
                  <a:pt x="1108082" y="16882"/>
                  <a:pt x="815758" y="21946"/>
                </a:cubicBezTo>
                <a:cubicBezTo>
                  <a:pt x="523434" y="27010"/>
                  <a:pt x="235085" y="8649"/>
                  <a:pt x="0" y="21946"/>
                </a:cubicBezTo>
                <a:cubicBezTo>
                  <a:pt x="96" y="12078"/>
                  <a:pt x="905" y="5768"/>
                  <a:pt x="0" y="0"/>
                </a:cubicBezTo>
                <a:close/>
              </a:path>
              <a:path w="13024713" h="21946" stroke="0" extrusionOk="0">
                <a:moveTo>
                  <a:pt x="0" y="0"/>
                </a:moveTo>
                <a:cubicBezTo>
                  <a:pt x="174000" y="6813"/>
                  <a:pt x="297001" y="23805"/>
                  <a:pt x="555264" y="0"/>
                </a:cubicBezTo>
                <a:cubicBezTo>
                  <a:pt x="813527" y="-23805"/>
                  <a:pt x="769952" y="1312"/>
                  <a:pt x="850034" y="0"/>
                </a:cubicBezTo>
                <a:cubicBezTo>
                  <a:pt x="930116" y="-1312"/>
                  <a:pt x="1491554" y="-15023"/>
                  <a:pt x="1796039" y="0"/>
                </a:cubicBezTo>
                <a:cubicBezTo>
                  <a:pt x="2100524" y="15023"/>
                  <a:pt x="2168508" y="981"/>
                  <a:pt x="2351303" y="0"/>
                </a:cubicBezTo>
                <a:cubicBezTo>
                  <a:pt x="2534098" y="-981"/>
                  <a:pt x="2701410" y="20438"/>
                  <a:pt x="2906568" y="0"/>
                </a:cubicBezTo>
                <a:cubicBezTo>
                  <a:pt x="3111726" y="-20438"/>
                  <a:pt x="3379694" y="818"/>
                  <a:pt x="3852573" y="0"/>
                </a:cubicBezTo>
                <a:cubicBezTo>
                  <a:pt x="4325453" y="-818"/>
                  <a:pt x="4071412" y="6498"/>
                  <a:pt x="4277590" y="0"/>
                </a:cubicBezTo>
                <a:cubicBezTo>
                  <a:pt x="4483768" y="-6498"/>
                  <a:pt x="4790594" y="-41666"/>
                  <a:pt x="5223595" y="0"/>
                </a:cubicBezTo>
                <a:cubicBezTo>
                  <a:pt x="5656596" y="41666"/>
                  <a:pt x="5816165" y="-38109"/>
                  <a:pt x="6169601" y="0"/>
                </a:cubicBezTo>
                <a:cubicBezTo>
                  <a:pt x="6523037" y="38109"/>
                  <a:pt x="6666048" y="31776"/>
                  <a:pt x="6855112" y="0"/>
                </a:cubicBezTo>
                <a:cubicBezTo>
                  <a:pt x="7044176" y="-31776"/>
                  <a:pt x="7564381" y="39887"/>
                  <a:pt x="7801118" y="0"/>
                </a:cubicBezTo>
                <a:cubicBezTo>
                  <a:pt x="8037855" y="-39887"/>
                  <a:pt x="8171178" y="4704"/>
                  <a:pt x="8356382" y="0"/>
                </a:cubicBezTo>
                <a:cubicBezTo>
                  <a:pt x="8541586" y="-4704"/>
                  <a:pt x="8709469" y="-25916"/>
                  <a:pt x="8911646" y="0"/>
                </a:cubicBezTo>
                <a:cubicBezTo>
                  <a:pt x="9113823" y="25916"/>
                  <a:pt x="9544154" y="-32712"/>
                  <a:pt x="9727404" y="0"/>
                </a:cubicBezTo>
                <a:cubicBezTo>
                  <a:pt x="9910654" y="32712"/>
                  <a:pt x="10120754" y="-9487"/>
                  <a:pt x="10282668" y="0"/>
                </a:cubicBezTo>
                <a:cubicBezTo>
                  <a:pt x="10444582" y="9487"/>
                  <a:pt x="10998615" y="-16142"/>
                  <a:pt x="11228674" y="0"/>
                </a:cubicBezTo>
                <a:cubicBezTo>
                  <a:pt x="11458733" y="16142"/>
                  <a:pt x="11706256" y="18878"/>
                  <a:pt x="12174679" y="0"/>
                </a:cubicBezTo>
                <a:cubicBezTo>
                  <a:pt x="12643103" y="-18878"/>
                  <a:pt x="12759081" y="2371"/>
                  <a:pt x="13024713" y="0"/>
                </a:cubicBezTo>
                <a:cubicBezTo>
                  <a:pt x="13023900" y="6053"/>
                  <a:pt x="13025504" y="12797"/>
                  <a:pt x="13024713" y="21946"/>
                </a:cubicBezTo>
                <a:cubicBezTo>
                  <a:pt x="12943964" y="16522"/>
                  <a:pt x="12860847" y="32846"/>
                  <a:pt x="12729943" y="21946"/>
                </a:cubicBezTo>
                <a:cubicBezTo>
                  <a:pt x="12599039" y="11047"/>
                  <a:pt x="12082300" y="547"/>
                  <a:pt x="11783938" y="21946"/>
                </a:cubicBezTo>
                <a:cubicBezTo>
                  <a:pt x="11485577" y="43345"/>
                  <a:pt x="11336827" y="7061"/>
                  <a:pt x="11098426" y="21946"/>
                </a:cubicBezTo>
                <a:cubicBezTo>
                  <a:pt x="10860025" y="36831"/>
                  <a:pt x="10786191" y="19920"/>
                  <a:pt x="10673410" y="21946"/>
                </a:cubicBezTo>
                <a:cubicBezTo>
                  <a:pt x="10560629" y="23972"/>
                  <a:pt x="10140214" y="4970"/>
                  <a:pt x="9987898" y="21946"/>
                </a:cubicBezTo>
                <a:cubicBezTo>
                  <a:pt x="9835582" y="38922"/>
                  <a:pt x="9813444" y="24986"/>
                  <a:pt x="9693129" y="21946"/>
                </a:cubicBezTo>
                <a:cubicBezTo>
                  <a:pt x="9572814" y="18906"/>
                  <a:pt x="9463575" y="12345"/>
                  <a:pt x="9398359" y="21946"/>
                </a:cubicBezTo>
                <a:cubicBezTo>
                  <a:pt x="9333143" y="31548"/>
                  <a:pt x="8974212" y="9233"/>
                  <a:pt x="8712847" y="21946"/>
                </a:cubicBezTo>
                <a:cubicBezTo>
                  <a:pt x="8451482" y="34659"/>
                  <a:pt x="8461225" y="12855"/>
                  <a:pt x="8287831" y="21946"/>
                </a:cubicBezTo>
                <a:cubicBezTo>
                  <a:pt x="8114437" y="31037"/>
                  <a:pt x="7836612" y="42743"/>
                  <a:pt x="7472072" y="21946"/>
                </a:cubicBezTo>
                <a:cubicBezTo>
                  <a:pt x="7107532" y="1149"/>
                  <a:pt x="7134995" y="26035"/>
                  <a:pt x="7047055" y="21946"/>
                </a:cubicBezTo>
                <a:cubicBezTo>
                  <a:pt x="6959115" y="17857"/>
                  <a:pt x="6577731" y="34439"/>
                  <a:pt x="6231297" y="21946"/>
                </a:cubicBezTo>
                <a:cubicBezTo>
                  <a:pt x="5884863" y="9453"/>
                  <a:pt x="6062259" y="9879"/>
                  <a:pt x="5936527" y="21946"/>
                </a:cubicBezTo>
                <a:cubicBezTo>
                  <a:pt x="5810795" y="34014"/>
                  <a:pt x="5410761" y="50728"/>
                  <a:pt x="5120769" y="21946"/>
                </a:cubicBezTo>
                <a:cubicBezTo>
                  <a:pt x="4830777" y="-6836"/>
                  <a:pt x="4866873" y="34132"/>
                  <a:pt x="4695752" y="21946"/>
                </a:cubicBezTo>
                <a:cubicBezTo>
                  <a:pt x="4524631" y="9760"/>
                  <a:pt x="4471458" y="21086"/>
                  <a:pt x="4400982" y="21946"/>
                </a:cubicBezTo>
                <a:cubicBezTo>
                  <a:pt x="4330506" y="22807"/>
                  <a:pt x="4151907" y="35822"/>
                  <a:pt x="3975965" y="21946"/>
                </a:cubicBezTo>
                <a:cubicBezTo>
                  <a:pt x="3800023" y="8070"/>
                  <a:pt x="3383688" y="48206"/>
                  <a:pt x="3160207" y="21946"/>
                </a:cubicBezTo>
                <a:cubicBezTo>
                  <a:pt x="2936726" y="-4314"/>
                  <a:pt x="2926118" y="7352"/>
                  <a:pt x="2735190" y="21946"/>
                </a:cubicBezTo>
                <a:cubicBezTo>
                  <a:pt x="2544262" y="36540"/>
                  <a:pt x="2551504" y="10651"/>
                  <a:pt x="2440420" y="21946"/>
                </a:cubicBezTo>
                <a:cubicBezTo>
                  <a:pt x="2329336" y="33242"/>
                  <a:pt x="2224641" y="42269"/>
                  <a:pt x="2015403" y="21946"/>
                </a:cubicBezTo>
                <a:cubicBezTo>
                  <a:pt x="1806165" y="1623"/>
                  <a:pt x="1736836" y="-5616"/>
                  <a:pt x="1460139" y="21946"/>
                </a:cubicBezTo>
                <a:cubicBezTo>
                  <a:pt x="1183442" y="49508"/>
                  <a:pt x="929191" y="4288"/>
                  <a:pt x="774628" y="21946"/>
                </a:cubicBezTo>
                <a:cubicBezTo>
                  <a:pt x="620065" y="39604"/>
                  <a:pt x="233428" y="-11606"/>
                  <a:pt x="0" y="21946"/>
                </a:cubicBezTo>
                <a:cubicBezTo>
                  <a:pt x="-481" y="12556"/>
                  <a:pt x="67" y="775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oogle Shape;11;p107">
            <a:extLst>
              <a:ext uri="{FF2B5EF4-FFF2-40B4-BE49-F238E27FC236}">
                <a16:creationId xmlns:a16="http://schemas.microsoft.com/office/drawing/2014/main" id="{F8D8D6F9-46AA-3386-3A3A-9CD69F7AC3DC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3345824" y="7524945"/>
            <a:ext cx="1284576" cy="637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2;p107">
            <a:extLst>
              <a:ext uri="{FF2B5EF4-FFF2-40B4-BE49-F238E27FC236}">
                <a16:creationId xmlns:a16="http://schemas.microsoft.com/office/drawing/2014/main" id="{876BFB6C-D65A-800B-5D3B-5CD4F6ED272A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13262555" y="-235915"/>
            <a:ext cx="1489765" cy="13866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69DA6-5651-4093-D47B-C87442707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39E67A-AEF1-E682-BC8A-11DD8DD6D5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8FF970-C5D8-B223-5718-0653663E1A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EB91F8-9B6F-4F65-3CF0-5AEB28A11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43021-3E1A-47CA-889A-D80B3FE7DACD}" type="datetimeFigureOut">
              <a:rPr lang="en-GB" smtClean="0"/>
              <a:t>07/11/2025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FBEA2-61E8-55DD-95E9-16995D269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BEEB0E-CE37-85F0-9D3F-4F4DD434F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7BF69-3197-4B70-B7BA-DAE4CEEDE5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355045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FAB03-855F-C320-F07C-0DF5D242D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87DA33-DC87-0F10-5DE2-4A844B1C46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F0A0F5-AEC1-6518-2824-432CB3A2A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43021-3E1A-47CA-889A-D80B3FE7DACD}" type="datetimeFigureOut">
              <a:rPr lang="en-GB" smtClean="0"/>
              <a:t>07/11/2025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D865A6-8B53-888B-D901-43EF48611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1EBB03-6276-E76E-6918-0DDF29D80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7BF69-3197-4B70-B7BA-DAE4CEEDE5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032722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C31545-C018-3797-1DB8-5BAC678761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ADD762-03F4-C8BF-FF11-C9C9F51621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3808E-3E28-93CF-D015-56489C4A4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43021-3E1A-47CA-889A-D80B3FE7DACD}" type="datetimeFigureOut">
              <a:rPr lang="en-GB" smtClean="0"/>
              <a:t>07/11/2025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CC354D-F573-138E-4797-771B16768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E104E-DDA3-01A7-A1A0-A67D07A1C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7BF69-3197-4B70-B7BA-DAE4CEEDE5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984819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27499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1" y="0"/>
            <a:ext cx="14630400" cy="4663440"/>
          </a:xfrm>
          <a:prstGeom prst="rect">
            <a:avLst/>
          </a:prstGeom>
          <a:gradFill flip="none" rotWithShape="1">
            <a:gsLst>
              <a:gs pos="42000">
                <a:srgbClr val="4D4D4D"/>
              </a:gs>
              <a:gs pos="100000">
                <a:srgbClr val="000000"/>
              </a:gs>
            </a:gsLst>
            <a:lin ang="16200000" scaled="1"/>
            <a:tileRect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marL="0" algn="ctr" defTabSz="1097280" rtl="0" eaLnBrk="1" latinLnBrk="0" hangingPunct="1"/>
            <a:endParaRPr lang="de-DE" sz="96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88667" y="2397760"/>
            <a:ext cx="11233463" cy="1699260"/>
          </a:xfrm>
        </p:spPr>
        <p:txBody>
          <a:bodyPr>
            <a:noAutofit/>
          </a:bodyPr>
          <a:lstStyle>
            <a:lvl1pPr>
              <a:defRPr sz="576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88667" y="4844642"/>
            <a:ext cx="11233463" cy="1525678"/>
          </a:xfrm>
        </p:spPr>
        <p:txBody>
          <a:bodyPr>
            <a:noAutofit/>
          </a:bodyPr>
          <a:lstStyle>
            <a:lvl1pPr marL="0" indent="0" algn="l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>
          <a:xfrm>
            <a:off x="388667" y="7627620"/>
            <a:ext cx="2562094" cy="432000"/>
          </a:xfrm>
        </p:spPr>
        <p:txBody>
          <a:bodyPr/>
          <a:lstStyle/>
          <a:p>
            <a:fld id="{FD2F7420-2EB4-4598-B30B-5A2F2168E2EE}" type="datetime1">
              <a:rPr lang="en-US" smtClean="0"/>
              <a:t>11/7/2025</a:t>
            </a:fld>
            <a:endParaRPr lang="de-DE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E638-3F78-4E0D-883A-B278700C48C0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5445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9">
            <a:extLst>
              <a:ext uri="{FF2B5EF4-FFF2-40B4-BE49-F238E27FC236}">
                <a16:creationId xmlns:a16="http://schemas.microsoft.com/office/drawing/2014/main" id="{012CB349-9F92-4EE0-BCE6-EA880A0633C0}"/>
              </a:ext>
            </a:extLst>
          </p:cNvPr>
          <p:cNvSpPr>
            <a:spLocks noChangeArrowheads="1"/>
          </p:cNvSpPr>
          <p:nvPr userDrawn="1"/>
        </p:nvSpPr>
        <p:spPr bwMode="gray">
          <a:xfrm>
            <a:off x="-978" y="286251"/>
            <a:ext cx="14630400" cy="1709446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100000">
                <a:srgbClr val="DDDDDD"/>
              </a:gs>
            </a:gsLst>
            <a:lin ang="5400000" scaled="1"/>
          </a:gra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129600" tIns="86400" rIns="129600" bIns="86400" anchor="ctr"/>
          <a:lstStyle/>
          <a:p>
            <a:pPr defTabSz="962026" eaLnBrk="0" hangingPunct="0">
              <a:defRPr/>
            </a:pPr>
            <a:endParaRPr lang="en-US" sz="1680" b="1" dirty="0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8850" y="324239"/>
            <a:ext cx="13851724" cy="1044977"/>
          </a:xfrm>
        </p:spPr>
        <p:txBody>
          <a:bodyPr anchor="ctr" anchorCtr="0">
            <a:noAutofit/>
          </a:bodyPr>
          <a:lstStyle>
            <a:lvl1pPr marL="274320" indent="0" algn="l">
              <a:lnSpc>
                <a:spcPct val="100000"/>
              </a:lnSpc>
              <a:defRPr kumimoji="0" lang="de-DE" sz="6000" b="1" i="0" u="none" strike="noStrike" kern="1200" cap="none" spc="-72" normalizeH="0" baseline="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88359" y="1407203"/>
            <a:ext cx="13851724" cy="549756"/>
          </a:xfrm>
        </p:spPr>
        <p:txBody>
          <a:bodyPr lIns="0" tIns="0" rIns="0" bIns="0" anchor="t" anchorCtr="0">
            <a:noAutofit/>
          </a:bodyPr>
          <a:lstStyle>
            <a:lvl1pPr marL="274320" indent="0" algn="l">
              <a:buNone/>
              <a:defRPr kumimoji="0" lang="en-US" sz="3360" b="1" i="0" u="none" strike="noStrike" kern="1200" cap="small" spc="-60" normalizeH="0" baseline="0" dirty="0">
                <a:ln w="6350"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F5C6FC9D-82AC-4392-81C9-01ABA3DAFA26}"/>
              </a:ext>
            </a:extLst>
          </p:cNvPr>
          <p:cNvSpPr txBox="1">
            <a:spLocks/>
          </p:cNvSpPr>
          <p:nvPr userDrawn="1"/>
        </p:nvSpPr>
        <p:spPr>
          <a:xfrm>
            <a:off x="388359" y="1441642"/>
            <a:ext cx="13851724" cy="54975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de-DE" sz="4800" b="1" i="0" u="none" strike="noStrike" kern="1200" cap="none" spc="-60" normalizeH="0" baseline="0" dirty="0">
                <a:ln w="6350">
                  <a:noFill/>
                </a:ln>
                <a:solidFill>
                  <a:srgbClr val="1D8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endParaRPr lang="en-US" sz="576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1EE483-1D02-4666-9746-9B5DD36CC94C}"/>
              </a:ext>
            </a:extLst>
          </p:cNvPr>
          <p:cNvSpPr txBox="1"/>
          <p:nvPr userDrawn="1"/>
        </p:nvSpPr>
        <p:spPr>
          <a:xfrm>
            <a:off x="326727" y="-18307"/>
            <a:ext cx="2933389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defTabSz="1097280" rtl="0" eaLnBrk="1" latinLnBrk="0" hangingPunct="1"/>
            <a:r>
              <a:rPr lang="en-US" sz="72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Marketing Plan by Osama Naguib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62E0AA-F13E-4C84-961F-E3E6B6DFBCB6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3260116" y="-5280"/>
            <a:ext cx="597509" cy="208572"/>
          </a:xfrm>
        </p:spPr>
        <p:txBody>
          <a:bodyPr/>
          <a:lstStyle>
            <a:lvl1pPr>
              <a:defRPr sz="720"/>
            </a:lvl1pPr>
          </a:lstStyle>
          <a:p>
            <a:fld id="{F043FEC1-23DC-4066-8513-9CE3FEE43DB1}" type="datetime1">
              <a:rPr lang="en-US" smtClean="0"/>
              <a:pPr/>
              <a:t>11/7/2025</a:t>
            </a:fld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3B4996-BD50-4CA4-BFF6-349ECB3E370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245346" y="-70979"/>
            <a:ext cx="2562094" cy="432000"/>
          </a:xfrm>
        </p:spPr>
        <p:txBody>
          <a:bodyPr/>
          <a:lstStyle>
            <a:lvl1pPr>
              <a:defRPr b="1"/>
            </a:lvl1pPr>
          </a:lstStyle>
          <a:p>
            <a:fld id="{9DC1E638-3F78-4E0D-883A-B278700C48C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2E81E2B-E32B-4747-90ED-BDD8F88CF11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7240" y="2373086"/>
            <a:ext cx="13182600" cy="4770120"/>
          </a:xfrm>
        </p:spPr>
        <p:txBody>
          <a:bodyPr>
            <a:noAutofit/>
          </a:bodyPr>
          <a:lstStyle>
            <a:lvl1pPr marL="342900" indent="-342900">
              <a:spcBef>
                <a:spcPts val="72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3840"/>
            </a:lvl1pPr>
            <a:lvl2pPr marL="685800" indent="-342900">
              <a:spcBef>
                <a:spcPts val="72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3360"/>
            </a:lvl2pPr>
            <a:lvl3pPr marL="899160" indent="-342900">
              <a:spcBef>
                <a:spcPts val="72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80"/>
            </a:lvl3pPr>
            <a:lvl4pPr marL="1097280" indent="-342900">
              <a:spcBef>
                <a:spcPts val="72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/>
            </a:lvl4pPr>
            <a:lvl5pPr marL="1310640" indent="-342900">
              <a:spcBef>
                <a:spcPts val="72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16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F2B9D6-6178-44BF-B4F3-E7CC01600D95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281007" y="7204166"/>
            <a:ext cx="14083627" cy="988260"/>
          </a:xfrm>
        </p:spPr>
        <p:txBody>
          <a:bodyPr anchor="b"/>
          <a:lstStyle>
            <a:lvl1pPr marL="274320" indent="-274320" algn="l" defTabSz="1097280" rtl="0" eaLnBrk="1" latinLnBrk="0" hangingPunct="1">
              <a:buFont typeface="+mj-lt"/>
              <a:buAutoNum type="arabicPeriod"/>
              <a:defRPr lang="en-US" dirty="0"/>
            </a:lvl1pPr>
          </a:lstStyle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3E9A53D-0E48-4EA6-8A88-32201306BD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BFFFF"/>
              </a:clrFrom>
              <a:clrTo>
                <a:srgbClr val="FB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2929" y="7503179"/>
            <a:ext cx="1969122" cy="55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243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9">
            <a:extLst>
              <a:ext uri="{FF2B5EF4-FFF2-40B4-BE49-F238E27FC236}">
                <a16:creationId xmlns:a16="http://schemas.microsoft.com/office/drawing/2014/main" id="{012CB349-9F92-4EE0-BCE6-EA880A0633C0}"/>
              </a:ext>
            </a:extLst>
          </p:cNvPr>
          <p:cNvSpPr>
            <a:spLocks noChangeArrowheads="1"/>
          </p:cNvSpPr>
          <p:nvPr userDrawn="1"/>
        </p:nvSpPr>
        <p:spPr bwMode="gray">
          <a:xfrm>
            <a:off x="-978" y="286251"/>
            <a:ext cx="14630400" cy="1709446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100000">
                <a:srgbClr val="DDDDDD"/>
              </a:gs>
            </a:gsLst>
            <a:lin ang="5400000" scaled="1"/>
          </a:gra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129600" tIns="86400" rIns="129600" bIns="86400" anchor="ctr"/>
          <a:lstStyle/>
          <a:p>
            <a:pPr defTabSz="962026" eaLnBrk="0" hangingPunct="0">
              <a:defRPr/>
            </a:pPr>
            <a:endParaRPr lang="en-US" sz="1680" b="1" dirty="0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8850" y="324239"/>
            <a:ext cx="13851724" cy="1044977"/>
          </a:xfrm>
        </p:spPr>
        <p:txBody>
          <a:bodyPr anchor="ctr" anchorCtr="0">
            <a:noAutofit/>
          </a:bodyPr>
          <a:lstStyle>
            <a:lvl1pPr marL="274320" indent="0" algn="l">
              <a:lnSpc>
                <a:spcPct val="100000"/>
              </a:lnSpc>
              <a:defRPr kumimoji="0" lang="de-DE" sz="6000" b="1" i="0" u="none" strike="noStrike" kern="1200" cap="none" spc="-72" normalizeH="0" baseline="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88359" y="1407203"/>
            <a:ext cx="13851724" cy="549756"/>
          </a:xfrm>
        </p:spPr>
        <p:txBody>
          <a:bodyPr lIns="0" tIns="0" rIns="0" bIns="0" anchor="t" anchorCtr="0">
            <a:noAutofit/>
          </a:bodyPr>
          <a:lstStyle>
            <a:lvl1pPr marL="274320" indent="0" algn="l">
              <a:buNone/>
              <a:defRPr kumimoji="0" lang="en-US" sz="3360" b="1" i="0" u="none" strike="noStrike" kern="1200" cap="small" spc="-60" normalizeH="0" baseline="0" dirty="0">
                <a:ln w="6350"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F5C6FC9D-82AC-4392-81C9-01ABA3DAFA26}"/>
              </a:ext>
            </a:extLst>
          </p:cNvPr>
          <p:cNvSpPr txBox="1">
            <a:spLocks/>
          </p:cNvSpPr>
          <p:nvPr userDrawn="1"/>
        </p:nvSpPr>
        <p:spPr>
          <a:xfrm>
            <a:off x="388359" y="1441642"/>
            <a:ext cx="13851724" cy="54975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de-DE" sz="4800" b="1" i="0" u="none" strike="noStrike" kern="1200" cap="none" spc="-60" normalizeH="0" baseline="0" dirty="0">
                <a:ln w="6350">
                  <a:noFill/>
                </a:ln>
                <a:solidFill>
                  <a:srgbClr val="1D8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endParaRPr lang="en-US" sz="576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1EE483-1D02-4666-9746-9B5DD36CC94C}"/>
              </a:ext>
            </a:extLst>
          </p:cNvPr>
          <p:cNvSpPr txBox="1"/>
          <p:nvPr userDrawn="1"/>
        </p:nvSpPr>
        <p:spPr>
          <a:xfrm>
            <a:off x="326727" y="-18307"/>
            <a:ext cx="2933389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defTabSz="1097280" rtl="0" eaLnBrk="1" latinLnBrk="0" hangingPunct="1"/>
            <a:r>
              <a:rPr lang="en-US" sz="72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Marketing Plan by Osama Naguib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62E0AA-F13E-4C84-961F-E3E6B6DFBCB6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3260116" y="-5280"/>
            <a:ext cx="597509" cy="208572"/>
          </a:xfrm>
        </p:spPr>
        <p:txBody>
          <a:bodyPr/>
          <a:lstStyle>
            <a:lvl1pPr>
              <a:defRPr sz="720"/>
            </a:lvl1pPr>
          </a:lstStyle>
          <a:p>
            <a:fld id="{F043FEC1-23DC-4066-8513-9CE3FEE43DB1}" type="datetime1">
              <a:rPr lang="en-US" smtClean="0"/>
              <a:pPr/>
              <a:t>11/7/2025</a:t>
            </a:fld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3B4996-BD50-4CA4-BFF6-349ECB3E370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245346" y="-70979"/>
            <a:ext cx="2562094" cy="432000"/>
          </a:xfrm>
        </p:spPr>
        <p:txBody>
          <a:bodyPr/>
          <a:lstStyle>
            <a:lvl1pPr>
              <a:defRPr b="1"/>
            </a:lvl1pPr>
          </a:lstStyle>
          <a:p>
            <a:fld id="{9DC1E638-3F78-4E0D-883A-B278700C48C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2E81E2B-E32B-4747-90ED-BDD8F88CF11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7240" y="2373086"/>
            <a:ext cx="13182600" cy="4770120"/>
          </a:xfrm>
        </p:spPr>
        <p:txBody>
          <a:bodyPr>
            <a:noAutofit/>
          </a:bodyPr>
          <a:lstStyle>
            <a:lvl1pPr marL="342900" indent="-342900">
              <a:spcBef>
                <a:spcPts val="720"/>
              </a:spcBef>
              <a:buClr>
                <a:srgbClr val="1D89FF"/>
              </a:buClr>
              <a:buFont typeface="Wingdings" panose="05000000000000000000" pitchFamily="2" charset="2"/>
              <a:buChar char="§"/>
              <a:defRPr sz="3840"/>
            </a:lvl1pPr>
            <a:lvl2pPr marL="685800" indent="-342900">
              <a:spcBef>
                <a:spcPts val="720"/>
              </a:spcBef>
              <a:buClr>
                <a:srgbClr val="1D89FF"/>
              </a:buClr>
              <a:buFont typeface="Wingdings" panose="05000000000000000000" pitchFamily="2" charset="2"/>
              <a:buChar char="§"/>
              <a:defRPr sz="3360"/>
            </a:lvl2pPr>
            <a:lvl3pPr marL="899160" indent="-342900">
              <a:spcBef>
                <a:spcPts val="720"/>
              </a:spcBef>
              <a:buClr>
                <a:srgbClr val="1D89FF"/>
              </a:buClr>
              <a:buFont typeface="Wingdings" panose="05000000000000000000" pitchFamily="2" charset="2"/>
              <a:buChar char="§"/>
              <a:defRPr sz="2880"/>
            </a:lvl3pPr>
            <a:lvl4pPr marL="1097280" indent="-342900">
              <a:spcBef>
                <a:spcPts val="720"/>
              </a:spcBef>
              <a:buClr>
                <a:srgbClr val="1D89FF"/>
              </a:buClr>
              <a:buFont typeface="Wingdings" panose="05000000000000000000" pitchFamily="2" charset="2"/>
              <a:buChar char="§"/>
              <a:defRPr sz="2400"/>
            </a:lvl4pPr>
            <a:lvl5pPr marL="1310640" indent="-342900">
              <a:spcBef>
                <a:spcPts val="720"/>
              </a:spcBef>
              <a:buClr>
                <a:srgbClr val="1D89FF"/>
              </a:buClr>
              <a:buFont typeface="Wingdings" panose="05000000000000000000" pitchFamily="2" charset="2"/>
              <a:buChar char="§"/>
              <a:defRPr sz="216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F2B9D6-6178-44BF-B4F3-E7CC01600D95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281007" y="7204166"/>
            <a:ext cx="14083627" cy="988260"/>
          </a:xfrm>
        </p:spPr>
        <p:txBody>
          <a:bodyPr anchor="b"/>
          <a:lstStyle>
            <a:lvl1pPr marL="274320" indent="-274320" algn="l" defTabSz="1097280" rtl="0" eaLnBrk="1" latinLnBrk="0" hangingPunct="1">
              <a:buFont typeface="+mj-lt"/>
              <a:buAutoNum type="arabicPeriod"/>
              <a:defRPr lang="en-US" dirty="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265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9">
            <a:extLst>
              <a:ext uri="{FF2B5EF4-FFF2-40B4-BE49-F238E27FC236}">
                <a16:creationId xmlns:a16="http://schemas.microsoft.com/office/drawing/2014/main" id="{012CB349-9F92-4EE0-BCE6-EA880A0633C0}"/>
              </a:ext>
            </a:extLst>
          </p:cNvPr>
          <p:cNvSpPr>
            <a:spLocks noChangeArrowheads="1"/>
          </p:cNvSpPr>
          <p:nvPr userDrawn="1"/>
        </p:nvSpPr>
        <p:spPr bwMode="gray">
          <a:xfrm>
            <a:off x="-978" y="286251"/>
            <a:ext cx="14630400" cy="1709446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100000">
                <a:srgbClr val="DDDDDD"/>
              </a:gs>
            </a:gsLst>
            <a:lin ang="5400000" scaled="1"/>
          </a:gra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129600" tIns="86400" rIns="129600" bIns="86400" anchor="ctr"/>
          <a:lstStyle/>
          <a:p>
            <a:pPr defTabSz="962026" eaLnBrk="0" hangingPunct="0">
              <a:defRPr/>
            </a:pPr>
            <a:endParaRPr lang="en-US" sz="1680" b="1" dirty="0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8850" y="324239"/>
            <a:ext cx="13851724" cy="1044977"/>
          </a:xfrm>
        </p:spPr>
        <p:txBody>
          <a:bodyPr anchor="ctr" anchorCtr="0">
            <a:noAutofit/>
          </a:bodyPr>
          <a:lstStyle>
            <a:lvl1pPr marL="274320" indent="0" algn="l">
              <a:lnSpc>
                <a:spcPct val="100000"/>
              </a:lnSpc>
              <a:defRPr kumimoji="0" lang="de-DE" sz="6000" b="1" i="0" u="none" strike="noStrike" kern="1200" cap="none" spc="-72" normalizeH="0" baseline="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88359" y="1407203"/>
            <a:ext cx="13851724" cy="549756"/>
          </a:xfrm>
        </p:spPr>
        <p:txBody>
          <a:bodyPr lIns="0" tIns="0" rIns="0" bIns="0" anchor="t" anchorCtr="0">
            <a:noAutofit/>
          </a:bodyPr>
          <a:lstStyle>
            <a:lvl1pPr marL="274320" indent="0" algn="l">
              <a:buNone/>
              <a:defRPr kumimoji="0" lang="en-US" sz="3360" b="1" i="0" u="none" strike="noStrike" kern="1200" cap="small" spc="-60" normalizeH="0" baseline="0" dirty="0">
                <a:ln w="6350"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F5C6FC9D-82AC-4392-81C9-01ABA3DAFA26}"/>
              </a:ext>
            </a:extLst>
          </p:cNvPr>
          <p:cNvSpPr txBox="1">
            <a:spLocks/>
          </p:cNvSpPr>
          <p:nvPr userDrawn="1"/>
        </p:nvSpPr>
        <p:spPr>
          <a:xfrm>
            <a:off x="388359" y="1441642"/>
            <a:ext cx="13851724" cy="54975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de-DE" sz="4800" b="1" i="0" u="none" strike="noStrike" kern="1200" cap="none" spc="-60" normalizeH="0" baseline="0" dirty="0">
                <a:ln w="6350">
                  <a:noFill/>
                </a:ln>
                <a:solidFill>
                  <a:srgbClr val="1D8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endParaRPr lang="en-US" sz="576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1EE483-1D02-4666-9746-9B5DD36CC94C}"/>
              </a:ext>
            </a:extLst>
          </p:cNvPr>
          <p:cNvSpPr txBox="1"/>
          <p:nvPr userDrawn="1"/>
        </p:nvSpPr>
        <p:spPr>
          <a:xfrm>
            <a:off x="326727" y="-18307"/>
            <a:ext cx="2933389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defTabSz="1097280" rtl="0" eaLnBrk="1" latinLnBrk="0" hangingPunct="1"/>
            <a:r>
              <a:rPr lang="en-US" sz="72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VEX Marketing Plan by Osama Naguib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62E0AA-F13E-4C84-961F-E3E6B6DFBCB6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3260116" y="-5280"/>
            <a:ext cx="597509" cy="208572"/>
          </a:xfrm>
        </p:spPr>
        <p:txBody>
          <a:bodyPr/>
          <a:lstStyle>
            <a:lvl1pPr>
              <a:defRPr sz="720"/>
            </a:lvl1pPr>
          </a:lstStyle>
          <a:p>
            <a:fld id="{F043FEC1-23DC-4066-8513-9CE3FEE43DB1}" type="datetime1">
              <a:rPr lang="en-US" smtClean="0"/>
              <a:pPr/>
              <a:t>11/7/2025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F2B9D6-6178-44BF-B4F3-E7CC01600D95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77240" y="7117080"/>
            <a:ext cx="13030200" cy="988260"/>
          </a:xfrm>
        </p:spPr>
        <p:txBody>
          <a:bodyPr anchor="b"/>
          <a:lstStyle>
            <a:lvl1pPr marL="274320" indent="-274320" algn="l" defTabSz="1097280" rtl="0" eaLnBrk="1" latinLnBrk="0" hangingPunct="1">
              <a:buFont typeface="+mj-lt"/>
              <a:buAutoNum type="arabicPeriod"/>
              <a:defRPr lang="en-US" dirty="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3B4996-BD50-4CA4-BFF6-349ECB3E370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245346" y="-70979"/>
            <a:ext cx="2562094" cy="432000"/>
          </a:xfrm>
        </p:spPr>
        <p:txBody>
          <a:bodyPr/>
          <a:lstStyle>
            <a:lvl1pPr>
              <a:defRPr b="1"/>
            </a:lvl1pPr>
          </a:lstStyle>
          <a:p>
            <a:fld id="{9DC1E638-3F78-4E0D-883A-B278700C48C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BB78DD19-0C24-4E38-B408-89105ED91C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646120" y="2929659"/>
            <a:ext cx="6537960" cy="4385540"/>
          </a:xfrm>
          <a:gradFill rotWithShape="1">
            <a:gsLst>
              <a:gs pos="0">
                <a:srgbClr val="FFFFFF"/>
              </a:gs>
              <a:gs pos="100000">
                <a:srgbClr val="DDDDDD"/>
              </a:gs>
            </a:gsLst>
            <a:lin ang="5400000" scaled="1"/>
          </a:gra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91440" rIns="91440" bIns="91440" rtlCol="0" anchor="t" anchorCtr="0">
            <a:noAutofit/>
          </a:bodyPr>
          <a:lstStyle>
            <a:lvl1pPr marL="211456" marR="0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kumimoji="0" lang="en-US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defRPr>
            </a:lvl1pPr>
            <a:lvl2pPr marL="432436" marR="0" indent="-220980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Symbol" pitchFamily="18" charset="2"/>
              <a:buChar char="-"/>
              <a:tabLst/>
              <a:defRPr kumimoji="0" lang="en-US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defRPr>
            </a:lvl2pPr>
            <a:lvl3pPr marL="643890" marR="0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lang="en-US" sz="1920"/>
            </a:lvl3pPr>
            <a:lvl4pPr marL="864870" marR="0" indent="-220980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Symbol" pitchFamily="18" charset="2"/>
              <a:buChar char="-"/>
              <a:tabLst/>
              <a:defRPr lang="en-US" sz="1680"/>
            </a:lvl4pPr>
            <a:lvl5pPr marL="1076326" marR="0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lang="en-US" sz="1440"/>
            </a:lvl5pPr>
          </a:lstStyle>
          <a:p>
            <a:pPr marL="211456" marR="0" lvl="0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211456" marR="0" lvl="1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211456" marR="0" lvl="2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211456" marR="0" lvl="3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211456" marR="0" lvl="4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216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AA51A00-57FC-4059-96E6-74BC56217FC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6321" y="2254282"/>
            <a:ext cx="6537960" cy="637508"/>
          </a:xfr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lang="en-US" sz="2880" b="1" cap="small" baseline="0" dirty="0">
                <a:solidFill>
                  <a:srgbClr val="FFFFFF"/>
                </a:solidFill>
                <a:effectLst>
                  <a:outerShdw blurRad="190500" dir="2700000" algn="tl" rotWithShape="0">
                    <a:prstClr val="black">
                      <a:alpha val="40000"/>
                    </a:prstClr>
                  </a:outerShdw>
                </a:effectLst>
                <a:cs typeface="Arial" charset="0"/>
              </a:defRPr>
            </a:lvl1pPr>
          </a:lstStyle>
          <a:p>
            <a:pPr marL="0" lvl="0" algn="ctr" defTabSz="962026" eaLnBrk="0" hangingPunct="0"/>
            <a:r>
              <a:rPr lang="en-US"/>
              <a:t>Click to edit Master text styles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D0E103C8-50A5-43F9-BF7F-291E1363F15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646120" y="2253412"/>
            <a:ext cx="6537959" cy="637508"/>
          </a:xfr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lang="en-US" sz="2880" b="1" cap="small" baseline="0" dirty="0">
                <a:solidFill>
                  <a:srgbClr val="FFFFFF"/>
                </a:solidFill>
                <a:effectLst>
                  <a:outerShdw blurRad="190500" dir="2700000" algn="tl" rotWithShape="0">
                    <a:prstClr val="black">
                      <a:alpha val="40000"/>
                    </a:prstClr>
                  </a:outerShdw>
                </a:effectLst>
                <a:cs typeface="Arial" charset="0"/>
              </a:defRPr>
            </a:lvl1pPr>
          </a:lstStyle>
          <a:p>
            <a:pPr marL="0" lvl="0" algn="ctr" defTabSz="962026" eaLnBrk="0" hangingPunct="0"/>
            <a:r>
              <a:rPr lang="en-US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2E81E2B-E32B-4747-90ED-BDD8F88CF11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6321" y="2929659"/>
            <a:ext cx="6537960" cy="4385540"/>
          </a:xfrm>
          <a:gradFill rotWithShape="1">
            <a:gsLst>
              <a:gs pos="0">
                <a:srgbClr val="FFFFFF"/>
              </a:gs>
              <a:gs pos="100000">
                <a:srgbClr val="DDDDDD"/>
              </a:gs>
            </a:gsLst>
            <a:lin ang="5400000" scaled="1"/>
          </a:gra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91440" tIns="91440" rIns="91440" bIns="91440" anchor="t" anchorCtr="0">
            <a:noAutofit/>
          </a:bodyPr>
          <a:lstStyle>
            <a:lvl1pPr marL="211456" marR="0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kumimoji="0" lang="en-US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defRPr>
            </a:lvl1pPr>
            <a:lvl2pPr marL="432436" marR="0" indent="-220980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Symbol" pitchFamily="18" charset="2"/>
              <a:buChar char="-"/>
              <a:tabLst/>
              <a:defRPr kumimoji="0" lang="en-US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defRPr>
            </a:lvl2pPr>
            <a:lvl3pPr marL="643890" marR="0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lang="en-US" sz="1920"/>
            </a:lvl3pPr>
            <a:lvl4pPr marL="864870" marR="0" indent="-220980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Symbol" pitchFamily="18" charset="2"/>
              <a:buChar char="-"/>
              <a:tabLst/>
              <a:defRPr lang="en-US" sz="1680"/>
            </a:lvl4pPr>
            <a:lvl5pPr marL="1076326" marR="0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lang="en-US" sz="1440"/>
            </a:lvl5pPr>
          </a:lstStyle>
          <a:p>
            <a:pPr marL="211456" marR="0" lvl="0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211456" marR="0" lvl="1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211456" marR="0" lvl="2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211456" marR="0" lvl="3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211456" marR="0" lvl="4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216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7265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9">
            <a:extLst>
              <a:ext uri="{FF2B5EF4-FFF2-40B4-BE49-F238E27FC236}">
                <a16:creationId xmlns:a16="http://schemas.microsoft.com/office/drawing/2014/main" id="{012CB349-9F92-4EE0-BCE6-EA880A0633C0}"/>
              </a:ext>
            </a:extLst>
          </p:cNvPr>
          <p:cNvSpPr>
            <a:spLocks noChangeArrowheads="1"/>
          </p:cNvSpPr>
          <p:nvPr userDrawn="1"/>
        </p:nvSpPr>
        <p:spPr bwMode="gray">
          <a:xfrm>
            <a:off x="-978" y="286251"/>
            <a:ext cx="14630400" cy="1709446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100000">
                <a:srgbClr val="DDDDDD"/>
              </a:gs>
            </a:gsLst>
            <a:lin ang="5400000" scaled="1"/>
          </a:gra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129600" tIns="86400" rIns="129600" bIns="86400" anchor="ctr"/>
          <a:lstStyle/>
          <a:p>
            <a:pPr defTabSz="962026" eaLnBrk="0" hangingPunct="0">
              <a:defRPr/>
            </a:pPr>
            <a:endParaRPr lang="en-US" sz="1680" b="1" dirty="0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8850" y="324239"/>
            <a:ext cx="13851724" cy="1044977"/>
          </a:xfrm>
        </p:spPr>
        <p:txBody>
          <a:bodyPr anchor="ctr" anchorCtr="0">
            <a:noAutofit/>
          </a:bodyPr>
          <a:lstStyle>
            <a:lvl1pPr marL="274320" indent="0" algn="l">
              <a:lnSpc>
                <a:spcPct val="100000"/>
              </a:lnSpc>
              <a:defRPr kumimoji="0" lang="de-DE" sz="6000" b="1" i="0" u="none" strike="noStrike" kern="1200" cap="none" spc="-72" normalizeH="0" baseline="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88359" y="1407203"/>
            <a:ext cx="13851724" cy="549756"/>
          </a:xfrm>
        </p:spPr>
        <p:txBody>
          <a:bodyPr lIns="0" tIns="0" rIns="0" bIns="0" anchor="t" anchorCtr="0">
            <a:noAutofit/>
          </a:bodyPr>
          <a:lstStyle>
            <a:lvl1pPr marL="274320" indent="0" algn="l">
              <a:buNone/>
              <a:defRPr kumimoji="0" lang="en-US" sz="3360" b="1" i="0" u="none" strike="noStrike" kern="1200" cap="small" spc="-60" normalizeH="0" baseline="0" dirty="0">
                <a:ln w="6350"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F5C6FC9D-82AC-4392-81C9-01ABA3DAFA26}"/>
              </a:ext>
            </a:extLst>
          </p:cNvPr>
          <p:cNvSpPr txBox="1">
            <a:spLocks/>
          </p:cNvSpPr>
          <p:nvPr userDrawn="1"/>
        </p:nvSpPr>
        <p:spPr>
          <a:xfrm>
            <a:off x="388359" y="1441642"/>
            <a:ext cx="13851724" cy="54975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de-DE" sz="4800" b="1" i="0" u="none" strike="noStrike" kern="1200" cap="none" spc="-60" normalizeH="0" baseline="0" dirty="0">
                <a:ln w="6350">
                  <a:noFill/>
                </a:ln>
                <a:solidFill>
                  <a:srgbClr val="1D8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endParaRPr lang="en-US" sz="576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1EE483-1D02-4666-9746-9B5DD36CC94C}"/>
              </a:ext>
            </a:extLst>
          </p:cNvPr>
          <p:cNvSpPr txBox="1"/>
          <p:nvPr userDrawn="1"/>
        </p:nvSpPr>
        <p:spPr>
          <a:xfrm>
            <a:off x="326727" y="-18307"/>
            <a:ext cx="2933389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defTabSz="1097280" rtl="0" eaLnBrk="1" latinLnBrk="0" hangingPunct="1"/>
            <a:r>
              <a:rPr lang="en-US" sz="72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Al-ADWAA Marketing Strategy by Osama Naguib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62E0AA-F13E-4C84-961F-E3E6B6DFBCB6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3260116" y="-5280"/>
            <a:ext cx="597509" cy="208572"/>
          </a:xfrm>
        </p:spPr>
        <p:txBody>
          <a:bodyPr/>
          <a:lstStyle>
            <a:lvl1pPr>
              <a:defRPr sz="720"/>
            </a:lvl1pPr>
          </a:lstStyle>
          <a:p>
            <a:fld id="{F043FEC1-23DC-4066-8513-9CE3FEE43DB1}" type="datetime1">
              <a:rPr lang="en-US" smtClean="0"/>
              <a:pPr/>
              <a:t>11/7/2025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F2B9D6-6178-44BF-B4F3-E7CC01600D95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77240" y="7117080"/>
            <a:ext cx="13030200" cy="988260"/>
          </a:xfrm>
        </p:spPr>
        <p:txBody>
          <a:bodyPr anchor="b"/>
          <a:lstStyle>
            <a:lvl1pPr marL="274320" indent="-274320" algn="l" defTabSz="1097280" rtl="0" eaLnBrk="1" latinLnBrk="0" hangingPunct="1">
              <a:buFont typeface="+mj-lt"/>
              <a:buAutoNum type="arabicPeriod"/>
              <a:defRPr lang="en-US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3B4996-BD50-4CA4-BFF6-349ECB3E370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245346" y="-70979"/>
            <a:ext cx="2562094" cy="432000"/>
          </a:xfrm>
        </p:spPr>
        <p:txBody>
          <a:bodyPr/>
          <a:lstStyle>
            <a:lvl1pPr>
              <a:defRPr b="1"/>
            </a:lvl1pPr>
          </a:lstStyle>
          <a:p>
            <a:fld id="{9DC1E638-3F78-4E0D-883A-B278700C48C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3621B611-9289-4B37-A4E7-1F31B9945AB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3824" y="2940325"/>
            <a:ext cx="4463048" cy="1984661"/>
          </a:xfrm>
          <a:gradFill rotWithShape="1">
            <a:gsLst>
              <a:gs pos="0">
                <a:srgbClr val="FFFFFF"/>
              </a:gs>
              <a:gs pos="100000">
                <a:srgbClr val="DDDDDD"/>
              </a:gs>
            </a:gsLst>
            <a:lin ang="5400000" scaled="1"/>
          </a:gra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91440" tIns="91440" rIns="91440" bIns="91440" anchor="t" anchorCtr="0">
            <a:normAutofit/>
          </a:bodyPr>
          <a:lstStyle>
            <a:lvl1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1pPr>
            <a:lvl2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2pPr>
            <a:lvl3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3pPr>
            <a:lvl4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4pPr>
            <a:lvl5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5pPr>
          </a:lstStyle>
          <a:p>
            <a:pPr marL="200026" lvl="0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Click to edit Master text styles</a:t>
            </a:r>
          </a:p>
          <a:p>
            <a:pPr marL="200026" lvl="1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Second level</a:t>
            </a:r>
          </a:p>
          <a:p>
            <a:pPr marL="200026" lvl="2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Third level</a:t>
            </a:r>
          </a:p>
          <a:p>
            <a:pPr marL="200026" lvl="3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Fourth level</a:t>
            </a:r>
          </a:p>
          <a:p>
            <a:pPr marL="200026" lvl="4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F1C6C214-77F2-4018-A3F2-077EF6D7105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84629" y="2490167"/>
            <a:ext cx="4442242" cy="450158"/>
          </a:xfr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91440" tIns="0" rIns="91440" bIns="0" anchor="ctr">
            <a:noAutofit/>
          </a:bodyPr>
          <a:lstStyle>
            <a:lvl1pPr marL="0" indent="0" algn="l">
              <a:buNone/>
              <a:defRPr lang="en-US" sz="1920" b="1" dirty="0">
                <a:solidFill>
                  <a:srgbClr val="FFFFFF"/>
                </a:solidFill>
                <a:effectLst>
                  <a:outerShdw blurRad="190500" dir="2700000" algn="tl" rotWithShape="0">
                    <a:prstClr val="black">
                      <a:alpha val="40000"/>
                    </a:prstClr>
                  </a:outerShdw>
                </a:effectLst>
                <a:cs typeface="Arial" charset="0"/>
              </a:defRPr>
            </a:lvl1pPr>
          </a:lstStyle>
          <a:p>
            <a:pPr marL="0" lvl="0" algn="ctr" defTabSz="962026" eaLnBrk="0" hangingPunct="0"/>
            <a:r>
              <a:rPr lang="en-US"/>
              <a:t>Click to edit Master text styles</a:t>
            </a:r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F4421B70-0967-468E-B6F3-74EA35ED828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099672" y="2940325"/>
            <a:ext cx="4463048" cy="1984661"/>
          </a:xfrm>
          <a:gradFill rotWithShape="1">
            <a:gsLst>
              <a:gs pos="0">
                <a:srgbClr val="FFFFFF"/>
              </a:gs>
              <a:gs pos="100000">
                <a:srgbClr val="DDDDDD"/>
              </a:gs>
            </a:gsLst>
            <a:lin ang="5400000" scaled="1"/>
          </a:gra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91440" tIns="91440" rIns="91440" bIns="91440" anchor="t" anchorCtr="0">
            <a:normAutofit/>
          </a:bodyPr>
          <a:lstStyle>
            <a:lvl1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1pPr>
            <a:lvl2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2pPr>
            <a:lvl3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3pPr>
            <a:lvl4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4pPr>
            <a:lvl5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5pPr>
          </a:lstStyle>
          <a:p>
            <a:pPr marL="200026" lvl="0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Click to edit Master text styles</a:t>
            </a:r>
          </a:p>
          <a:p>
            <a:pPr marL="200026" lvl="1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Second level</a:t>
            </a:r>
          </a:p>
          <a:p>
            <a:pPr marL="200026" lvl="2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Third level</a:t>
            </a:r>
          </a:p>
          <a:p>
            <a:pPr marL="200026" lvl="3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Fourth level</a:t>
            </a:r>
          </a:p>
          <a:p>
            <a:pPr marL="200026" lvl="4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5F6AB861-CC41-4328-95E7-F58252F6D99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120478" y="2490167"/>
            <a:ext cx="4442242" cy="450158"/>
          </a:xfr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91440" tIns="0" rIns="91440" bIns="0" anchor="ctr">
            <a:noAutofit/>
          </a:bodyPr>
          <a:lstStyle>
            <a:lvl1pPr marL="0" indent="0" algn="l" rtl="0">
              <a:buNone/>
              <a:defRPr lang="en-US" sz="1920" b="1" dirty="0">
                <a:solidFill>
                  <a:srgbClr val="FFFFFF"/>
                </a:solidFill>
                <a:effectLst>
                  <a:outerShdw blurRad="190500" dir="2700000" algn="tl" rotWithShape="0">
                    <a:prstClr val="black">
                      <a:alpha val="40000"/>
                    </a:prstClr>
                  </a:outerShdw>
                </a:effectLst>
                <a:cs typeface="Arial" charset="0"/>
              </a:defRPr>
            </a:lvl1pPr>
          </a:lstStyle>
          <a:p>
            <a:pPr marL="0" lvl="0" algn="ctr" defTabSz="962026" eaLnBrk="0" hangingPunct="0"/>
            <a:r>
              <a:rPr lang="en-US"/>
              <a:t>Click to edit Master text styles</a:t>
            </a:r>
          </a:p>
        </p:txBody>
      </p: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D724787B-24AC-42EF-A8D7-565832289AE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777034" y="2940325"/>
            <a:ext cx="4463048" cy="1984661"/>
          </a:xfrm>
          <a:gradFill rotWithShape="1">
            <a:gsLst>
              <a:gs pos="0">
                <a:srgbClr val="FFFFFF"/>
              </a:gs>
              <a:gs pos="100000">
                <a:srgbClr val="DDDDDD"/>
              </a:gs>
            </a:gsLst>
            <a:lin ang="5400000" scaled="1"/>
          </a:gra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91440" tIns="91440" rIns="91440" bIns="91440" anchor="t" anchorCtr="0">
            <a:normAutofit/>
          </a:bodyPr>
          <a:lstStyle>
            <a:lvl1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1pPr>
            <a:lvl2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2pPr>
            <a:lvl3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3pPr>
            <a:lvl4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4pPr>
            <a:lvl5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5pPr>
          </a:lstStyle>
          <a:p>
            <a:pPr marL="200026" lvl="0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Click to edit Master text styles</a:t>
            </a:r>
          </a:p>
          <a:p>
            <a:pPr marL="200026" lvl="1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Second level</a:t>
            </a:r>
          </a:p>
          <a:p>
            <a:pPr marL="200026" lvl="2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Third level</a:t>
            </a:r>
          </a:p>
          <a:p>
            <a:pPr marL="200026" lvl="3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Fourth level</a:t>
            </a:r>
          </a:p>
          <a:p>
            <a:pPr marL="200026" lvl="4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86E29B40-0E85-42E3-A366-9AA3D4AFBD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797840" y="2490167"/>
            <a:ext cx="4442242" cy="450158"/>
          </a:xfr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91440" tIns="0" rIns="91440" bIns="0" anchor="ctr">
            <a:noAutofit/>
          </a:bodyPr>
          <a:lstStyle>
            <a:lvl1pPr marL="0" indent="0" algn="l" rtl="0">
              <a:buNone/>
              <a:defRPr lang="en-US" sz="1920" b="1" dirty="0">
                <a:solidFill>
                  <a:srgbClr val="FFFFFF"/>
                </a:solidFill>
                <a:effectLst>
                  <a:outerShdw blurRad="190500" dir="2700000" algn="tl" rotWithShape="0">
                    <a:prstClr val="black">
                      <a:alpha val="40000"/>
                    </a:prstClr>
                  </a:outerShdw>
                </a:effectLst>
                <a:cs typeface="Arial" charset="0"/>
              </a:defRPr>
            </a:lvl1pPr>
          </a:lstStyle>
          <a:p>
            <a:pPr marL="0" lvl="0" algn="ctr" defTabSz="962026" eaLnBrk="0" hangingPunct="0"/>
            <a:r>
              <a:rPr lang="en-US"/>
              <a:t>Click to edit Master text styles</a:t>
            </a:r>
          </a:p>
        </p:txBody>
      </p:sp>
      <p:sp>
        <p:nvSpPr>
          <p:cNvPr id="45" name="Text Placeholder 5">
            <a:extLst>
              <a:ext uri="{FF2B5EF4-FFF2-40B4-BE49-F238E27FC236}">
                <a16:creationId xmlns:a16="http://schemas.microsoft.com/office/drawing/2014/main" id="{83BA7181-9FBC-418D-801C-343168188A1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63824" y="5553720"/>
            <a:ext cx="4463048" cy="1984661"/>
          </a:xfrm>
          <a:gradFill rotWithShape="1">
            <a:gsLst>
              <a:gs pos="0">
                <a:srgbClr val="FFFFFF"/>
              </a:gs>
              <a:gs pos="100000">
                <a:srgbClr val="DDDDDD"/>
              </a:gs>
            </a:gsLst>
            <a:lin ang="5400000" scaled="1"/>
          </a:gra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91440" tIns="91440" rIns="91440" bIns="91440" anchor="t" anchorCtr="0">
            <a:normAutofit/>
          </a:bodyPr>
          <a:lstStyle>
            <a:lvl1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1pPr>
            <a:lvl2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2pPr>
            <a:lvl3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3pPr>
            <a:lvl4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4pPr>
            <a:lvl5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5pPr>
          </a:lstStyle>
          <a:p>
            <a:pPr marL="200026" lvl="0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Click to edit Master text styles</a:t>
            </a:r>
          </a:p>
          <a:p>
            <a:pPr marL="200026" lvl="1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Second level</a:t>
            </a:r>
          </a:p>
          <a:p>
            <a:pPr marL="200026" lvl="2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Third level</a:t>
            </a:r>
          </a:p>
          <a:p>
            <a:pPr marL="200026" lvl="3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Fourth level</a:t>
            </a:r>
          </a:p>
          <a:p>
            <a:pPr marL="200026" lvl="4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46" name="Text Placeholder 7">
            <a:extLst>
              <a:ext uri="{FF2B5EF4-FFF2-40B4-BE49-F238E27FC236}">
                <a16:creationId xmlns:a16="http://schemas.microsoft.com/office/drawing/2014/main" id="{1D60E489-20E5-4842-BB9E-38E21AA8AF7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4629" y="5103562"/>
            <a:ext cx="4442242" cy="450158"/>
          </a:xfr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91440" tIns="0" rIns="91440" bIns="0" anchor="ctr">
            <a:noAutofit/>
          </a:bodyPr>
          <a:lstStyle>
            <a:lvl1pPr marL="0" indent="0" algn="l">
              <a:buNone/>
              <a:defRPr lang="en-US" sz="1920" b="1" dirty="0">
                <a:solidFill>
                  <a:srgbClr val="FFFFFF"/>
                </a:solidFill>
                <a:effectLst>
                  <a:outerShdw blurRad="190500" dir="2700000" algn="tl" rotWithShape="0">
                    <a:prstClr val="black">
                      <a:alpha val="40000"/>
                    </a:prstClr>
                  </a:outerShdw>
                </a:effectLst>
                <a:cs typeface="Arial" charset="0"/>
              </a:defRPr>
            </a:lvl1pPr>
          </a:lstStyle>
          <a:p>
            <a:pPr marL="0" lvl="0" algn="ctr" defTabSz="962026" eaLnBrk="0" hangingPunct="0"/>
            <a:r>
              <a:rPr lang="en-US"/>
              <a:t>Click to edit Master text styles</a:t>
            </a:r>
          </a:p>
        </p:txBody>
      </p:sp>
      <p:sp>
        <p:nvSpPr>
          <p:cNvPr id="47" name="Text Placeholder 5">
            <a:extLst>
              <a:ext uri="{FF2B5EF4-FFF2-40B4-BE49-F238E27FC236}">
                <a16:creationId xmlns:a16="http://schemas.microsoft.com/office/drawing/2014/main" id="{FCA708A1-B4CD-4710-A65C-A32C6092A8E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099672" y="5553720"/>
            <a:ext cx="4463048" cy="1984661"/>
          </a:xfrm>
          <a:gradFill rotWithShape="1">
            <a:gsLst>
              <a:gs pos="0">
                <a:srgbClr val="FFFFFF"/>
              </a:gs>
              <a:gs pos="100000">
                <a:srgbClr val="DDDDDD"/>
              </a:gs>
            </a:gsLst>
            <a:lin ang="5400000" scaled="1"/>
          </a:gra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91440" tIns="91440" rIns="91440" bIns="91440" anchor="t" anchorCtr="0">
            <a:normAutofit/>
          </a:bodyPr>
          <a:lstStyle>
            <a:lvl1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1pPr>
            <a:lvl2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2pPr>
            <a:lvl3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3pPr>
            <a:lvl4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4pPr>
            <a:lvl5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5pPr>
          </a:lstStyle>
          <a:p>
            <a:pPr marL="200026" lvl="0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Click to edit Master text styles</a:t>
            </a:r>
          </a:p>
          <a:p>
            <a:pPr marL="200026" lvl="1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Second level</a:t>
            </a:r>
          </a:p>
          <a:p>
            <a:pPr marL="200026" lvl="2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Third level</a:t>
            </a:r>
          </a:p>
          <a:p>
            <a:pPr marL="200026" lvl="3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Fourth level</a:t>
            </a:r>
          </a:p>
          <a:p>
            <a:pPr marL="200026" lvl="4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48" name="Text Placeholder 7">
            <a:extLst>
              <a:ext uri="{FF2B5EF4-FFF2-40B4-BE49-F238E27FC236}">
                <a16:creationId xmlns:a16="http://schemas.microsoft.com/office/drawing/2014/main" id="{F7B2B165-D5F1-433B-BC79-475488D9D7D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120478" y="5103562"/>
            <a:ext cx="4442242" cy="450158"/>
          </a:xfr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91440" tIns="0" rIns="91440" bIns="0" anchor="ctr">
            <a:noAutofit/>
          </a:bodyPr>
          <a:lstStyle>
            <a:lvl1pPr marL="0" indent="0" algn="l" rtl="0">
              <a:buNone/>
              <a:defRPr lang="en-US" sz="1920" b="1" dirty="0">
                <a:solidFill>
                  <a:srgbClr val="FFFFFF"/>
                </a:solidFill>
                <a:effectLst>
                  <a:outerShdw blurRad="190500" dir="2700000" algn="tl" rotWithShape="0">
                    <a:prstClr val="black">
                      <a:alpha val="40000"/>
                    </a:prstClr>
                  </a:outerShdw>
                </a:effectLst>
                <a:cs typeface="Arial" charset="0"/>
              </a:defRPr>
            </a:lvl1pPr>
          </a:lstStyle>
          <a:p>
            <a:pPr marL="0" lvl="0" algn="ctr" defTabSz="962026" eaLnBrk="0" hangingPunct="0"/>
            <a:r>
              <a:rPr lang="en-US"/>
              <a:t>Click to edit Master text styles</a:t>
            </a:r>
          </a:p>
        </p:txBody>
      </p:sp>
      <p:sp>
        <p:nvSpPr>
          <p:cNvPr id="49" name="Text Placeholder 5">
            <a:extLst>
              <a:ext uri="{FF2B5EF4-FFF2-40B4-BE49-F238E27FC236}">
                <a16:creationId xmlns:a16="http://schemas.microsoft.com/office/drawing/2014/main" id="{425ABFEB-9833-439B-A973-7922707DD8A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777034" y="5553720"/>
            <a:ext cx="4463048" cy="1984661"/>
          </a:xfrm>
          <a:gradFill rotWithShape="1">
            <a:gsLst>
              <a:gs pos="0">
                <a:srgbClr val="FFFFFF"/>
              </a:gs>
              <a:gs pos="100000">
                <a:srgbClr val="DDDDDD"/>
              </a:gs>
            </a:gsLst>
            <a:lin ang="5400000" scaled="1"/>
          </a:gra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91440" tIns="91440" rIns="91440" bIns="91440" anchor="t" anchorCtr="0">
            <a:normAutofit/>
          </a:bodyPr>
          <a:lstStyle>
            <a:lvl1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1pPr>
            <a:lvl2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2pPr>
            <a:lvl3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3pPr>
            <a:lvl4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4pPr>
            <a:lvl5pPr marL="228600" indent="-228600" algn="l" defTabSz="1097280" rtl="0" eaLnBrk="1" latinLnBrk="0" hangingPunct="1">
              <a:lnSpc>
                <a:spcPct val="95000"/>
              </a:lnSpc>
              <a:spcAft>
                <a:spcPts val="480"/>
              </a:spcAft>
              <a:buClr>
                <a:srgbClr val="969696"/>
              </a:buClr>
              <a:buFont typeface="Wingdings" pitchFamily="2" charset="2"/>
              <a:buChar char="§"/>
              <a:defRPr lang="en-US" sz="144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5pPr>
          </a:lstStyle>
          <a:p>
            <a:pPr marL="200026" lvl="0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Click to edit Master text styles</a:t>
            </a:r>
          </a:p>
          <a:p>
            <a:pPr marL="200026" lvl="1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Second level</a:t>
            </a:r>
          </a:p>
          <a:p>
            <a:pPr marL="200026" lvl="2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Third level</a:t>
            </a:r>
          </a:p>
          <a:p>
            <a:pPr marL="200026" lvl="3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Fourth level</a:t>
            </a:r>
          </a:p>
          <a:p>
            <a:pPr marL="200026" lvl="4" defTabSz="962026" eaLnBrk="0" hangingPunct="0">
              <a:lnSpc>
                <a:spcPct val="95000"/>
              </a:lnSpc>
              <a:spcAft>
                <a:spcPct val="40000"/>
              </a:spcAft>
              <a:buClr>
                <a:srgbClr val="808080"/>
              </a:buClr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50" name="Text Placeholder 7">
            <a:extLst>
              <a:ext uri="{FF2B5EF4-FFF2-40B4-BE49-F238E27FC236}">
                <a16:creationId xmlns:a16="http://schemas.microsoft.com/office/drawing/2014/main" id="{96C1AFB7-8EB0-4D16-BFB0-58ED3700D30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797840" y="5103562"/>
            <a:ext cx="4442242" cy="450158"/>
          </a:xfr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91440" tIns="0" rIns="91440" bIns="0" anchor="ctr">
            <a:noAutofit/>
          </a:bodyPr>
          <a:lstStyle>
            <a:lvl1pPr marL="0" indent="0" algn="l" rtl="0">
              <a:buNone/>
              <a:defRPr lang="en-US" sz="1920" b="1" dirty="0">
                <a:solidFill>
                  <a:srgbClr val="FFFFFF"/>
                </a:solidFill>
                <a:effectLst>
                  <a:outerShdw blurRad="190500" dir="2700000" algn="tl" rotWithShape="0">
                    <a:prstClr val="black">
                      <a:alpha val="40000"/>
                    </a:prstClr>
                  </a:outerShdw>
                </a:effectLst>
                <a:cs typeface="Arial" charset="0"/>
              </a:defRPr>
            </a:lvl1pPr>
          </a:lstStyle>
          <a:p>
            <a:pPr marL="0" lvl="0" algn="ctr" defTabSz="962026" eaLnBrk="0" hangingPunct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34973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9">
            <a:extLst>
              <a:ext uri="{FF2B5EF4-FFF2-40B4-BE49-F238E27FC236}">
                <a16:creationId xmlns:a16="http://schemas.microsoft.com/office/drawing/2014/main" id="{012CB349-9F92-4EE0-BCE6-EA880A0633C0}"/>
              </a:ext>
            </a:extLst>
          </p:cNvPr>
          <p:cNvSpPr>
            <a:spLocks noChangeArrowheads="1"/>
          </p:cNvSpPr>
          <p:nvPr userDrawn="1"/>
        </p:nvSpPr>
        <p:spPr bwMode="gray">
          <a:xfrm>
            <a:off x="-978" y="286251"/>
            <a:ext cx="14630400" cy="1709446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100000">
                <a:srgbClr val="DDDDDD"/>
              </a:gs>
            </a:gsLst>
            <a:lin ang="5400000" scaled="1"/>
          </a:gra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129600" tIns="86400" rIns="129600" bIns="86400" anchor="ctr"/>
          <a:lstStyle/>
          <a:p>
            <a:pPr defTabSz="962026" eaLnBrk="0" hangingPunct="0">
              <a:defRPr/>
            </a:pPr>
            <a:endParaRPr lang="en-US" sz="1680" b="1" dirty="0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8850" y="324239"/>
            <a:ext cx="13851724" cy="1044977"/>
          </a:xfrm>
        </p:spPr>
        <p:txBody>
          <a:bodyPr anchor="ctr" anchorCtr="0">
            <a:noAutofit/>
          </a:bodyPr>
          <a:lstStyle>
            <a:lvl1pPr marL="274320" indent="0" algn="l">
              <a:lnSpc>
                <a:spcPct val="100000"/>
              </a:lnSpc>
              <a:defRPr kumimoji="0" lang="de-DE" sz="6000" b="1" i="0" u="none" strike="noStrike" kern="1200" cap="none" spc="-72" normalizeH="0" baseline="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88359" y="1407203"/>
            <a:ext cx="13851724" cy="549756"/>
          </a:xfrm>
        </p:spPr>
        <p:txBody>
          <a:bodyPr lIns="0" tIns="0" rIns="0" bIns="0" anchor="t" anchorCtr="0">
            <a:noAutofit/>
          </a:bodyPr>
          <a:lstStyle>
            <a:lvl1pPr marL="274320" indent="0" algn="l">
              <a:buNone/>
              <a:defRPr kumimoji="0" lang="en-US" sz="3360" b="1" i="0" u="none" strike="noStrike" kern="1200" cap="small" spc="-60" normalizeH="0" baseline="0" dirty="0">
                <a:ln w="6350"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F5C6FC9D-82AC-4392-81C9-01ABA3DAFA26}"/>
              </a:ext>
            </a:extLst>
          </p:cNvPr>
          <p:cNvSpPr txBox="1">
            <a:spLocks/>
          </p:cNvSpPr>
          <p:nvPr userDrawn="1"/>
        </p:nvSpPr>
        <p:spPr>
          <a:xfrm>
            <a:off x="388359" y="1441642"/>
            <a:ext cx="13851724" cy="54975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de-DE" sz="4800" b="1" i="0" u="none" strike="noStrike" kern="1200" cap="none" spc="-60" normalizeH="0" baseline="0" dirty="0">
                <a:ln w="6350">
                  <a:noFill/>
                </a:ln>
                <a:solidFill>
                  <a:srgbClr val="1D8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endParaRPr lang="en-US" sz="576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1EE483-1D02-4666-9746-9B5DD36CC94C}"/>
              </a:ext>
            </a:extLst>
          </p:cNvPr>
          <p:cNvSpPr txBox="1"/>
          <p:nvPr userDrawn="1"/>
        </p:nvSpPr>
        <p:spPr>
          <a:xfrm>
            <a:off x="326727" y="-18307"/>
            <a:ext cx="2933389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defTabSz="1097280" rtl="0" eaLnBrk="1" latinLnBrk="0" hangingPunct="1"/>
            <a:r>
              <a:rPr lang="en-US" sz="72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Al-ADWAA Marketing Strategy by Osama Naguib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62E0AA-F13E-4C84-961F-E3E6B6DFBCB6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3260116" y="-5280"/>
            <a:ext cx="597509" cy="208572"/>
          </a:xfrm>
        </p:spPr>
        <p:txBody>
          <a:bodyPr/>
          <a:lstStyle>
            <a:lvl1pPr>
              <a:defRPr sz="720"/>
            </a:lvl1pPr>
          </a:lstStyle>
          <a:p>
            <a:fld id="{F043FEC1-23DC-4066-8513-9CE3FEE43DB1}" type="datetime1">
              <a:rPr lang="en-US" smtClean="0"/>
              <a:pPr/>
              <a:t>11/7/2025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F2B9D6-6178-44BF-B4F3-E7CC01600D95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77240" y="7117080"/>
            <a:ext cx="13030200" cy="988260"/>
          </a:xfrm>
        </p:spPr>
        <p:txBody>
          <a:bodyPr anchor="b"/>
          <a:lstStyle>
            <a:lvl1pPr marL="274320" indent="-274320" algn="l" defTabSz="1097280" rtl="0" eaLnBrk="1" latinLnBrk="0" hangingPunct="1">
              <a:buFont typeface="+mj-lt"/>
              <a:buAutoNum type="arabicPeriod"/>
              <a:defRPr lang="en-US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3B4996-BD50-4CA4-BFF6-349ECB3E370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245346" y="-70979"/>
            <a:ext cx="2562094" cy="432000"/>
          </a:xfrm>
        </p:spPr>
        <p:txBody>
          <a:bodyPr/>
          <a:lstStyle>
            <a:lvl1pPr>
              <a:defRPr b="1"/>
            </a:lvl1pPr>
          </a:lstStyle>
          <a:p>
            <a:fld id="{9DC1E638-3F78-4E0D-883A-B278700C48C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3621B611-9289-4B37-A4E7-1F31B9945AB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84629" y="3116648"/>
            <a:ext cx="4442242" cy="4391057"/>
          </a:xfrm>
          <a:gradFill rotWithShape="1">
            <a:gsLst>
              <a:gs pos="0">
                <a:srgbClr val="FFFFFF"/>
              </a:gs>
              <a:gs pos="100000">
                <a:srgbClr val="DDDDDD"/>
              </a:gs>
            </a:gsLst>
            <a:lin ang="5400000" scaled="1"/>
          </a:gra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91440" tIns="91440" rIns="91440" bIns="91440" anchor="t" anchorCtr="0">
            <a:noAutofit/>
          </a:bodyPr>
          <a:lstStyle>
            <a:lvl1pPr marL="211456" marR="0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lang="en-US" sz="192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1pPr>
            <a:lvl2pPr marL="432436" marR="0" indent="-220980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Symbol" pitchFamily="18" charset="2"/>
              <a:buChar char="-"/>
              <a:tabLst/>
              <a:defRPr lang="en-US" dirty="0"/>
            </a:lvl2pPr>
            <a:lvl3pPr marL="643890" marR="0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lang="en-US" sz="192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3pPr>
            <a:lvl4pPr marL="864870" marR="0" indent="-220980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Symbol" pitchFamily="18" charset="2"/>
              <a:buChar char="-"/>
              <a:tabLst/>
              <a:defRPr lang="en-US" sz="192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4pPr>
            <a:lvl5pPr marL="1076326" marR="0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lang="en-US" sz="1920" kern="1200" dirty="0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5pPr>
          </a:lstStyle>
          <a:p>
            <a:pPr marL="211456" marR="0" lvl="0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211456" marR="0" lvl="1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211456" marR="0" lvl="2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211456" marR="0" lvl="3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211456" marR="0" lvl="4" indent="-211456" algn="l" defTabSz="10972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216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F1C6C214-77F2-4018-A3F2-077EF6D7105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84629" y="2490166"/>
            <a:ext cx="4442242" cy="622182"/>
          </a:xfr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91440" tIns="0" rIns="91440" bIns="0" anchor="ctr">
            <a:normAutofit/>
          </a:bodyPr>
          <a:lstStyle>
            <a:lvl1pPr marL="0" indent="0" algn="ctr">
              <a:buNone/>
              <a:defRPr lang="en-US" sz="2400" b="1" dirty="0">
                <a:solidFill>
                  <a:srgbClr val="FFFFFF"/>
                </a:solidFill>
                <a:effectLst>
                  <a:outerShdw blurRad="190500" dir="2700000" algn="tl" rotWithShape="0">
                    <a:prstClr val="black">
                      <a:alpha val="40000"/>
                    </a:prstClr>
                  </a:outerShdw>
                </a:effectLst>
                <a:cs typeface="Arial" charset="0"/>
              </a:defRPr>
            </a:lvl1pPr>
          </a:lstStyle>
          <a:p>
            <a:pPr marL="0" lvl="0" algn="ctr" defTabSz="962026" eaLnBrk="0" hangingPunct="0"/>
            <a:r>
              <a:rPr lang="en-US"/>
              <a:t>Click to edit Master text styles</a:t>
            </a:r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F4421B70-0967-468E-B6F3-74EA35ED828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120478" y="3116648"/>
            <a:ext cx="4442242" cy="4391057"/>
          </a:xfrm>
          <a:gradFill rotWithShape="1">
            <a:gsLst>
              <a:gs pos="0">
                <a:srgbClr val="FFFFFF"/>
              </a:gs>
              <a:gs pos="100000">
                <a:srgbClr val="DDDDDD"/>
              </a:gs>
            </a:gsLst>
            <a:lin ang="5400000" scaled="1"/>
          </a:gra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91440" rIns="91440" bIns="91440" rtlCol="0" anchor="t" anchorCtr="0">
            <a:noAutofit/>
          </a:bodyPr>
          <a:lstStyle>
            <a:lvl1pPr>
              <a:defRPr kumimoji="0" lang="en-US" b="0" i="0" u="none" strike="noStrike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defRPr>
            </a:lvl1pPr>
            <a:lvl2pPr>
              <a:defRPr kumimoji="0" lang="en-US" b="0" i="0" u="none" strike="noStrike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defRPr>
            </a:lvl2pPr>
            <a:lvl3pPr>
              <a:defRPr kumimoji="0" lang="en-US" b="0" i="0" u="none" strike="noStrike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defRPr>
            </a:lvl3pPr>
            <a:lvl4pPr>
              <a:defRPr kumimoji="0" lang="en-US" b="0" i="0" u="none" strike="noStrike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defRPr>
            </a:lvl4pPr>
            <a:lvl5pPr>
              <a:defRPr kumimoji="0" lang="en-US" b="0" i="0" u="none" strike="noStrike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defRPr>
            </a:lvl5pPr>
          </a:lstStyle>
          <a:p>
            <a:pPr marR="0" lvl="0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/>
              <a:t>Click to edit Master text styles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/>
              <a:t>Second level</a:t>
            </a:r>
          </a:p>
          <a:p>
            <a:pPr marR="0" lvl="2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/>
              <a:t>Third level</a:t>
            </a:r>
          </a:p>
          <a:p>
            <a:pPr marR="0" lvl="3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/>
              <a:t>Fourth level</a:t>
            </a:r>
          </a:p>
          <a:p>
            <a:pPr marR="0" lvl="4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5F6AB861-CC41-4328-95E7-F58252F6D99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120478" y="2490166"/>
            <a:ext cx="4442242" cy="622182"/>
          </a:xfr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91440" tIns="0" rIns="91440" bIns="0" anchor="ctr">
            <a:normAutofit/>
          </a:bodyPr>
          <a:lstStyle>
            <a:lvl1pPr marL="0" indent="0" algn="ctr" rtl="0">
              <a:buNone/>
              <a:defRPr lang="en-US" sz="2400" b="1" dirty="0">
                <a:solidFill>
                  <a:srgbClr val="FFFFFF"/>
                </a:solidFill>
                <a:effectLst>
                  <a:outerShdw blurRad="190500" dir="2700000" algn="tl" rotWithShape="0">
                    <a:prstClr val="black">
                      <a:alpha val="40000"/>
                    </a:prstClr>
                  </a:outerShdw>
                </a:effectLst>
                <a:cs typeface="Arial" charset="0"/>
              </a:defRPr>
            </a:lvl1pPr>
          </a:lstStyle>
          <a:p>
            <a:pPr marL="0" lvl="0" algn="ctr" defTabSz="962026" eaLnBrk="0" hangingPunct="0"/>
            <a:r>
              <a:rPr lang="en-US"/>
              <a:t>Click to edit Master text styles</a:t>
            </a:r>
          </a:p>
        </p:txBody>
      </p: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D724787B-24AC-42EF-A8D7-565832289AE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811868" y="3116648"/>
            <a:ext cx="4428215" cy="4391057"/>
          </a:xfrm>
          <a:gradFill rotWithShape="1">
            <a:gsLst>
              <a:gs pos="0">
                <a:srgbClr val="FFFFFF"/>
              </a:gs>
              <a:gs pos="100000">
                <a:srgbClr val="DDDDDD"/>
              </a:gs>
            </a:gsLst>
            <a:lin ang="5400000" scaled="1"/>
          </a:gra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91440" rIns="91440" bIns="91440" rtlCol="0" anchor="t" anchorCtr="0">
            <a:noAutofit/>
          </a:bodyPr>
          <a:lstStyle>
            <a:lvl1pPr>
              <a:defRPr kumimoji="0" lang="en-US" b="0" i="0" u="none" strike="noStrike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defRPr>
            </a:lvl1pPr>
            <a:lvl2pPr>
              <a:defRPr kumimoji="0" lang="en-US" b="0" i="0" u="none" strike="noStrike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defRPr>
            </a:lvl2pPr>
            <a:lvl3pPr>
              <a:defRPr kumimoji="0" lang="en-US" b="0" i="0" u="none" strike="noStrike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defRPr>
            </a:lvl3pPr>
            <a:lvl4pPr>
              <a:defRPr kumimoji="0" lang="en-US" b="0" i="0" u="none" strike="noStrike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defRPr>
            </a:lvl4pPr>
            <a:lvl5pPr>
              <a:defRPr kumimoji="0" lang="en-US" b="0" i="0" u="none" strike="noStrike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defRPr>
            </a:lvl5pPr>
          </a:lstStyle>
          <a:p>
            <a:pPr marR="0" lvl="0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/>
              <a:t>Click to edit Master text styles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/>
              <a:t>Second level</a:t>
            </a:r>
          </a:p>
          <a:p>
            <a:pPr marR="0" lvl="2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/>
              <a:t>Third level</a:t>
            </a:r>
          </a:p>
          <a:p>
            <a:pPr marR="0" lvl="3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/>
              <a:t>Fourth level</a:t>
            </a:r>
          </a:p>
          <a:p>
            <a:pPr marR="0" lvl="4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86E29B40-0E85-42E3-A366-9AA3D4AFBD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797840" y="2490166"/>
            <a:ext cx="4442242" cy="622182"/>
          </a:xfr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91440" tIns="0" rIns="91440" bIns="0" anchor="ctr">
            <a:normAutofit/>
          </a:bodyPr>
          <a:lstStyle>
            <a:lvl1pPr marL="0" indent="0" algn="ctr" rtl="0">
              <a:buNone/>
              <a:defRPr lang="en-US" sz="2400" b="1" dirty="0">
                <a:solidFill>
                  <a:srgbClr val="FFFFFF"/>
                </a:solidFill>
                <a:effectLst>
                  <a:outerShdw blurRad="190500" dir="2700000" algn="tl" rotWithShape="0">
                    <a:prstClr val="black">
                      <a:alpha val="40000"/>
                    </a:prstClr>
                  </a:outerShdw>
                </a:effectLst>
                <a:cs typeface="Arial" charset="0"/>
              </a:defRPr>
            </a:lvl1pPr>
          </a:lstStyle>
          <a:p>
            <a:pPr marL="0" lvl="0" algn="ctr" defTabSz="962026" eaLnBrk="0" hangingPunct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40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934" y="1236854"/>
            <a:ext cx="4858624" cy="5372913"/>
          </a:xfrm>
        </p:spPr>
        <p:txBody>
          <a:bodyPr>
            <a:noAutofit/>
          </a:bodyPr>
          <a:lstStyle>
            <a:lvl1pPr algn="l">
              <a:defRPr sz="54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7674" y="487680"/>
            <a:ext cx="7931205" cy="6827520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1800"/>
              </a:spcBef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</a:t>
            </a:r>
            <a:r>
              <a:rPr lang="en-US" dirty="0" err="1"/>
              <a:t>levelh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ketch line">
            <a:extLst>
              <a:ext uri="{FF2B5EF4-FFF2-40B4-BE49-F238E27FC236}">
                <a16:creationId xmlns:a16="http://schemas.microsoft.com/office/drawing/2014/main" id="{E41F027A-905A-DFFA-7E85-C3BCAB12DF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052780" y="3910458"/>
            <a:ext cx="5376672" cy="21946"/>
          </a:xfrm>
          <a:custGeom>
            <a:avLst/>
            <a:gdLst>
              <a:gd name="connsiteX0" fmla="*/ 0 w 5376672"/>
              <a:gd name="connsiteY0" fmla="*/ 0 h 21946"/>
              <a:gd name="connsiteX1" fmla="*/ 564551 w 5376672"/>
              <a:gd name="connsiteY1" fmla="*/ 0 h 21946"/>
              <a:gd name="connsiteX2" fmla="*/ 1290401 w 5376672"/>
              <a:gd name="connsiteY2" fmla="*/ 0 h 21946"/>
              <a:gd name="connsiteX3" fmla="*/ 1908719 w 5376672"/>
              <a:gd name="connsiteY3" fmla="*/ 0 h 21946"/>
              <a:gd name="connsiteX4" fmla="*/ 2473269 w 5376672"/>
              <a:gd name="connsiteY4" fmla="*/ 0 h 21946"/>
              <a:gd name="connsiteX5" fmla="*/ 3199120 w 5376672"/>
              <a:gd name="connsiteY5" fmla="*/ 0 h 21946"/>
              <a:gd name="connsiteX6" fmla="*/ 3871204 w 5376672"/>
              <a:gd name="connsiteY6" fmla="*/ 0 h 21946"/>
              <a:gd name="connsiteX7" fmla="*/ 4543288 w 5376672"/>
              <a:gd name="connsiteY7" fmla="*/ 0 h 21946"/>
              <a:gd name="connsiteX8" fmla="*/ 5376672 w 5376672"/>
              <a:gd name="connsiteY8" fmla="*/ 0 h 21946"/>
              <a:gd name="connsiteX9" fmla="*/ 5376672 w 5376672"/>
              <a:gd name="connsiteY9" fmla="*/ 21946 h 21946"/>
              <a:gd name="connsiteX10" fmla="*/ 4812121 w 5376672"/>
              <a:gd name="connsiteY10" fmla="*/ 21946 h 21946"/>
              <a:gd name="connsiteX11" fmla="*/ 4301338 w 5376672"/>
              <a:gd name="connsiteY11" fmla="*/ 21946 h 21946"/>
              <a:gd name="connsiteX12" fmla="*/ 3575487 w 5376672"/>
              <a:gd name="connsiteY12" fmla="*/ 21946 h 21946"/>
              <a:gd name="connsiteX13" fmla="*/ 3010936 w 5376672"/>
              <a:gd name="connsiteY13" fmla="*/ 21946 h 21946"/>
              <a:gd name="connsiteX14" fmla="*/ 2285086 w 5376672"/>
              <a:gd name="connsiteY14" fmla="*/ 21946 h 21946"/>
              <a:gd name="connsiteX15" fmla="*/ 1505468 w 5376672"/>
              <a:gd name="connsiteY15" fmla="*/ 21946 h 21946"/>
              <a:gd name="connsiteX16" fmla="*/ 887151 w 5376672"/>
              <a:gd name="connsiteY16" fmla="*/ 21946 h 21946"/>
              <a:gd name="connsiteX17" fmla="*/ 0 w 5376672"/>
              <a:gd name="connsiteY17" fmla="*/ 21946 h 21946"/>
              <a:gd name="connsiteX18" fmla="*/ 0 w 5376672"/>
              <a:gd name="connsiteY18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76672" h="21946" fill="none" extrusionOk="0">
                <a:moveTo>
                  <a:pt x="0" y="0"/>
                </a:moveTo>
                <a:cubicBezTo>
                  <a:pt x="170305" y="15721"/>
                  <a:pt x="294063" y="-17098"/>
                  <a:pt x="564551" y="0"/>
                </a:cubicBezTo>
                <a:cubicBezTo>
                  <a:pt x="835039" y="17098"/>
                  <a:pt x="997912" y="-26321"/>
                  <a:pt x="1290401" y="0"/>
                </a:cubicBezTo>
                <a:cubicBezTo>
                  <a:pt x="1582890" y="26321"/>
                  <a:pt x="1778869" y="16546"/>
                  <a:pt x="1908719" y="0"/>
                </a:cubicBezTo>
                <a:cubicBezTo>
                  <a:pt x="2038569" y="-16546"/>
                  <a:pt x="2241825" y="15713"/>
                  <a:pt x="2473269" y="0"/>
                </a:cubicBezTo>
                <a:cubicBezTo>
                  <a:pt x="2704713" y="-15713"/>
                  <a:pt x="2860864" y="-34255"/>
                  <a:pt x="3199120" y="0"/>
                </a:cubicBezTo>
                <a:cubicBezTo>
                  <a:pt x="3537376" y="34255"/>
                  <a:pt x="3592823" y="7145"/>
                  <a:pt x="3871204" y="0"/>
                </a:cubicBezTo>
                <a:cubicBezTo>
                  <a:pt x="4149585" y="-7145"/>
                  <a:pt x="4254771" y="19685"/>
                  <a:pt x="4543288" y="0"/>
                </a:cubicBezTo>
                <a:cubicBezTo>
                  <a:pt x="4831805" y="-19685"/>
                  <a:pt x="5185276" y="-32410"/>
                  <a:pt x="5376672" y="0"/>
                </a:cubicBezTo>
                <a:cubicBezTo>
                  <a:pt x="5376963" y="10793"/>
                  <a:pt x="5377733" y="17359"/>
                  <a:pt x="5376672" y="21946"/>
                </a:cubicBezTo>
                <a:cubicBezTo>
                  <a:pt x="5193652" y="30813"/>
                  <a:pt x="4959297" y="-1803"/>
                  <a:pt x="4812121" y="21946"/>
                </a:cubicBezTo>
                <a:cubicBezTo>
                  <a:pt x="4664945" y="45695"/>
                  <a:pt x="4416092" y="15443"/>
                  <a:pt x="4301338" y="21946"/>
                </a:cubicBezTo>
                <a:cubicBezTo>
                  <a:pt x="4186584" y="28449"/>
                  <a:pt x="3868070" y="3443"/>
                  <a:pt x="3575487" y="21946"/>
                </a:cubicBezTo>
                <a:cubicBezTo>
                  <a:pt x="3282904" y="40449"/>
                  <a:pt x="3258735" y="9700"/>
                  <a:pt x="3010936" y="21946"/>
                </a:cubicBezTo>
                <a:cubicBezTo>
                  <a:pt x="2763137" y="34192"/>
                  <a:pt x="2591359" y="55590"/>
                  <a:pt x="2285086" y="21946"/>
                </a:cubicBezTo>
                <a:cubicBezTo>
                  <a:pt x="1978813" y="-11698"/>
                  <a:pt x="1850363" y="25189"/>
                  <a:pt x="1505468" y="21946"/>
                </a:cubicBezTo>
                <a:cubicBezTo>
                  <a:pt x="1160573" y="18703"/>
                  <a:pt x="1056506" y="-8472"/>
                  <a:pt x="887151" y="21946"/>
                </a:cubicBezTo>
                <a:cubicBezTo>
                  <a:pt x="717796" y="52364"/>
                  <a:pt x="227403" y="-18989"/>
                  <a:pt x="0" y="21946"/>
                </a:cubicBezTo>
                <a:cubicBezTo>
                  <a:pt x="-1022" y="13889"/>
                  <a:pt x="-860" y="9419"/>
                  <a:pt x="0" y="0"/>
                </a:cubicBezTo>
                <a:close/>
              </a:path>
              <a:path w="5376672" h="21946" stroke="0" extrusionOk="0">
                <a:moveTo>
                  <a:pt x="0" y="0"/>
                </a:moveTo>
                <a:cubicBezTo>
                  <a:pt x="225540" y="9502"/>
                  <a:pt x="387194" y="-20462"/>
                  <a:pt x="618317" y="0"/>
                </a:cubicBezTo>
                <a:cubicBezTo>
                  <a:pt x="849440" y="20462"/>
                  <a:pt x="939506" y="-14980"/>
                  <a:pt x="1129101" y="0"/>
                </a:cubicBezTo>
                <a:cubicBezTo>
                  <a:pt x="1318696" y="14980"/>
                  <a:pt x="1681708" y="-3103"/>
                  <a:pt x="1908719" y="0"/>
                </a:cubicBezTo>
                <a:cubicBezTo>
                  <a:pt x="2135730" y="3103"/>
                  <a:pt x="2346561" y="23845"/>
                  <a:pt x="2527036" y="0"/>
                </a:cubicBezTo>
                <a:cubicBezTo>
                  <a:pt x="2707511" y="-23845"/>
                  <a:pt x="2872188" y="17583"/>
                  <a:pt x="3145353" y="0"/>
                </a:cubicBezTo>
                <a:cubicBezTo>
                  <a:pt x="3418518" y="-17583"/>
                  <a:pt x="3713258" y="-27342"/>
                  <a:pt x="3924971" y="0"/>
                </a:cubicBezTo>
                <a:cubicBezTo>
                  <a:pt x="4136684" y="27342"/>
                  <a:pt x="4288429" y="-12251"/>
                  <a:pt x="4489521" y="0"/>
                </a:cubicBezTo>
                <a:cubicBezTo>
                  <a:pt x="4690613" y="12251"/>
                  <a:pt x="5116717" y="-26469"/>
                  <a:pt x="5376672" y="0"/>
                </a:cubicBezTo>
                <a:cubicBezTo>
                  <a:pt x="5376914" y="5666"/>
                  <a:pt x="5377200" y="12789"/>
                  <a:pt x="5376672" y="21946"/>
                </a:cubicBezTo>
                <a:cubicBezTo>
                  <a:pt x="5145130" y="-5765"/>
                  <a:pt x="4963583" y="26402"/>
                  <a:pt x="4812121" y="21946"/>
                </a:cubicBezTo>
                <a:cubicBezTo>
                  <a:pt x="4660659" y="17490"/>
                  <a:pt x="4340354" y="-6729"/>
                  <a:pt x="4140037" y="21946"/>
                </a:cubicBezTo>
                <a:cubicBezTo>
                  <a:pt x="3939720" y="50621"/>
                  <a:pt x="3820721" y="34636"/>
                  <a:pt x="3521720" y="21946"/>
                </a:cubicBezTo>
                <a:cubicBezTo>
                  <a:pt x="3222719" y="9256"/>
                  <a:pt x="3102025" y="-1390"/>
                  <a:pt x="2742103" y="21946"/>
                </a:cubicBezTo>
                <a:cubicBezTo>
                  <a:pt x="2382181" y="45282"/>
                  <a:pt x="2198742" y="751"/>
                  <a:pt x="1962485" y="21946"/>
                </a:cubicBezTo>
                <a:cubicBezTo>
                  <a:pt x="1726228" y="43141"/>
                  <a:pt x="1648947" y="40913"/>
                  <a:pt x="1397935" y="21946"/>
                </a:cubicBezTo>
                <a:cubicBezTo>
                  <a:pt x="1146923" y="2980"/>
                  <a:pt x="943158" y="-3639"/>
                  <a:pt x="725851" y="21946"/>
                </a:cubicBezTo>
                <a:cubicBezTo>
                  <a:pt x="508544" y="47531"/>
                  <a:pt x="222016" y="44348"/>
                  <a:pt x="0" y="21946"/>
                </a:cubicBezTo>
                <a:cubicBezTo>
                  <a:pt x="-270" y="16026"/>
                  <a:pt x="-456" y="812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oogle Shape;12;p107">
            <a:extLst>
              <a:ext uri="{FF2B5EF4-FFF2-40B4-BE49-F238E27FC236}">
                <a16:creationId xmlns:a16="http://schemas.microsoft.com/office/drawing/2014/main" id="{1D834CC5-1AC1-99ED-2515-A0BCBF962F81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0" y="-128868"/>
            <a:ext cx="1259993" cy="12330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07">
            <a:extLst>
              <a:ext uri="{FF2B5EF4-FFF2-40B4-BE49-F238E27FC236}">
                <a16:creationId xmlns:a16="http://schemas.microsoft.com/office/drawing/2014/main" id="{FADF3D55-5E48-1348-D00B-04BABA9422B0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13345824" y="163828"/>
            <a:ext cx="1284576" cy="6377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560908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3566B-F30E-4120-BFDC-3D973BF93EE4}" type="datetime1">
              <a:rPr lang="en-US" smtClean="0"/>
              <a:t>11/7/2025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E638-3F78-4E0D-883A-B278700C48C0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5856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CA513-0895-48F9-BF84-F9D3CDB18ABC}" type="datetime1">
              <a:rPr lang="en-US" smtClean="0"/>
              <a:t>11/7/2025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E638-3F78-4E0D-883A-B278700C48C0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2339B9F-9828-484F-A516-14BD3D62019C}"/>
              </a:ext>
            </a:extLst>
          </p:cNvPr>
          <p:cNvSpPr/>
          <p:nvPr userDrawn="1"/>
        </p:nvSpPr>
        <p:spPr bwMode="gray">
          <a:xfrm>
            <a:off x="955" y="4950981"/>
            <a:ext cx="14628494" cy="1645919"/>
          </a:xfrm>
          <a:prstGeom prst="rect">
            <a:avLst/>
          </a:prstGeom>
          <a:gradFill>
            <a:gsLst>
              <a:gs pos="32000">
                <a:srgbClr val="F6A121"/>
              </a:gs>
              <a:gs pos="77000">
                <a:srgbClr val="FDC612"/>
              </a:gs>
            </a:gsLst>
            <a:lin ang="16200000" scaled="1"/>
          </a:gradFill>
          <a:ln w="12700">
            <a:noFill/>
            <a:round/>
            <a:headEnd/>
            <a:tailEnd/>
          </a:ln>
        </p:spPr>
        <p:txBody>
          <a:bodyPr lIns="345600" rtlCol="0" anchor="ctr"/>
          <a:lstStyle/>
          <a:p>
            <a:endParaRPr lang="en-US" sz="336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ED7524-09B0-4C0B-8403-84B95620636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4983482"/>
            <a:ext cx="14630400" cy="1613418"/>
          </a:xfrm>
        </p:spPr>
        <p:txBody>
          <a:bodyPr/>
          <a:lstStyle>
            <a:lvl1pPr marL="1304926" indent="-962026" algn="l" defTabSz="1097280" rtl="0" eaLnBrk="1" latinLnBrk="0" hangingPunct="1">
              <a:buFont typeface="+mj-lt"/>
              <a:buAutoNum type="arabicPeriod"/>
              <a:defRPr lang="en-US" sz="5760" kern="1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80060" indent="0" algn="l" defTabSz="1097280" rtl="0" eaLnBrk="1" latinLnBrk="0" hangingPunct="1">
              <a:buFont typeface="+mj-lt"/>
              <a:buNone/>
              <a:tabLst>
                <a:tab pos="1304926" algn="l"/>
              </a:tabLst>
              <a:defRPr lang="en-US" sz="3360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432434" indent="0">
              <a:buNone/>
              <a:defRPr/>
            </a:lvl3pPr>
            <a:lvl4pPr marL="643890" indent="0">
              <a:buNone/>
              <a:defRPr/>
            </a:lvl4pPr>
            <a:lvl5pPr marL="86487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EB1538C2-F8B0-4D12-8A83-91BF4125D5C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0" y="5994098"/>
            <a:ext cx="14630400" cy="602802"/>
          </a:xfrm>
        </p:spPr>
        <p:txBody>
          <a:bodyPr>
            <a:normAutofit/>
          </a:bodyPr>
          <a:lstStyle>
            <a:lvl1pPr marL="1310640" indent="0" algn="l" defTabSz="1097280" rtl="0" eaLnBrk="1" latinLnBrk="0" hangingPunct="1">
              <a:buFont typeface="+mj-lt"/>
              <a:buNone/>
              <a:defRPr lang="en-US" sz="3360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80060" indent="0" algn="l" defTabSz="1097280" rtl="0" eaLnBrk="1" latinLnBrk="0" hangingPunct="1">
              <a:buFont typeface="+mj-lt"/>
              <a:buNone/>
              <a:tabLst>
                <a:tab pos="1304926" algn="l"/>
              </a:tabLst>
              <a:defRPr lang="en-US" sz="3360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432434" indent="0">
              <a:buNone/>
              <a:defRPr/>
            </a:lvl3pPr>
            <a:lvl4pPr marL="643890" indent="0">
              <a:buNone/>
              <a:defRPr/>
            </a:lvl4pPr>
            <a:lvl5pPr marL="86487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81554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365760"/>
            <a:ext cx="13624560" cy="914400"/>
          </a:xfrm>
        </p:spPr>
        <p:txBody>
          <a:bodyPr/>
          <a:lstStyle>
            <a:lvl1pPr>
              <a:defRPr sz="5280">
                <a:solidFill>
                  <a:srgbClr val="434343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371600"/>
            <a:ext cx="6675120" cy="6400800"/>
          </a:xfrm>
        </p:spPr>
        <p:txBody>
          <a:bodyPr>
            <a:normAutofit/>
          </a:bodyPr>
          <a:lstStyle>
            <a:lvl1pPr>
              <a:defRPr sz="3360">
                <a:latin typeface="+mn-lt"/>
              </a:defRPr>
            </a:lvl1pPr>
            <a:lvl2pPr>
              <a:defRPr sz="3360">
                <a:latin typeface="+mn-lt"/>
              </a:defRPr>
            </a:lvl2pPr>
            <a:lvl3pPr>
              <a:defRPr sz="2880">
                <a:latin typeface="+mn-lt"/>
              </a:defRPr>
            </a:lvl3pPr>
            <a:lvl4pPr>
              <a:defRPr sz="2400">
                <a:latin typeface="+mn-lt"/>
              </a:defRPr>
            </a:lvl4pPr>
            <a:lvl5pPr>
              <a:defRPr sz="216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Rectangle 18"/>
          <p:cNvSpPr/>
          <p:nvPr userDrawn="1"/>
        </p:nvSpPr>
        <p:spPr>
          <a:xfrm flipH="1">
            <a:off x="14356080" y="7169932"/>
            <a:ext cx="182880" cy="182880"/>
          </a:xfrm>
          <a:prstGeom prst="rect">
            <a:avLst/>
          </a:prstGeom>
          <a:solidFill>
            <a:srgbClr val="007DC3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48585"/>
            <a:endParaRPr lang="en-US" sz="2160" dirty="0">
              <a:solidFill>
                <a:prstClr val="white"/>
              </a:solidFill>
            </a:endParaRPr>
          </a:p>
        </p:txBody>
      </p:sp>
      <p:sp>
        <p:nvSpPr>
          <p:cNvPr id="20" name="Rectangle 19"/>
          <p:cNvSpPr/>
          <p:nvPr userDrawn="1"/>
        </p:nvSpPr>
        <p:spPr>
          <a:xfrm flipH="1">
            <a:off x="14356080" y="7429498"/>
            <a:ext cx="182880" cy="182880"/>
          </a:xfrm>
          <a:prstGeom prst="rect">
            <a:avLst/>
          </a:prstGeom>
          <a:solidFill>
            <a:srgbClr val="009B9B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48585"/>
            <a:endParaRPr lang="en-US" sz="2160" dirty="0">
              <a:solidFill>
                <a:prstClr val="white"/>
              </a:solidFill>
            </a:endParaRPr>
          </a:p>
        </p:txBody>
      </p:sp>
      <p:sp>
        <p:nvSpPr>
          <p:cNvPr id="21" name="Rectangle 20"/>
          <p:cNvSpPr/>
          <p:nvPr userDrawn="1"/>
        </p:nvSpPr>
        <p:spPr>
          <a:xfrm flipH="1">
            <a:off x="14356080" y="7689064"/>
            <a:ext cx="182880" cy="182880"/>
          </a:xfrm>
          <a:prstGeom prst="rect">
            <a:avLst/>
          </a:prstGeom>
          <a:solidFill>
            <a:srgbClr val="003250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48585"/>
            <a:endParaRPr lang="en-US" sz="2160" dirty="0">
              <a:solidFill>
                <a:prstClr val="white"/>
              </a:solidFill>
            </a:endParaRPr>
          </a:p>
        </p:txBody>
      </p:sp>
      <p:sp>
        <p:nvSpPr>
          <p:cNvPr id="22" name="Rectangle 21"/>
          <p:cNvSpPr/>
          <p:nvPr userDrawn="1"/>
        </p:nvSpPr>
        <p:spPr>
          <a:xfrm flipH="1">
            <a:off x="14356080" y="7948630"/>
            <a:ext cx="182880" cy="182880"/>
          </a:xfrm>
          <a:prstGeom prst="rect">
            <a:avLst/>
          </a:prstGeom>
          <a:solidFill>
            <a:srgbClr val="6EA0B4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48585"/>
            <a:endParaRPr lang="en-US" sz="2160" dirty="0">
              <a:solidFill>
                <a:prstClr val="white"/>
              </a:solidFill>
            </a:endParaRPr>
          </a:p>
        </p:txBody>
      </p:sp>
      <p:sp>
        <p:nvSpPr>
          <p:cNvPr id="23" name="Rectangle 22"/>
          <p:cNvSpPr/>
          <p:nvPr userDrawn="1"/>
        </p:nvSpPr>
        <p:spPr>
          <a:xfrm flipH="1">
            <a:off x="14356080" y="6910366"/>
            <a:ext cx="182880" cy="182880"/>
          </a:xfrm>
          <a:prstGeom prst="rect">
            <a:avLst/>
          </a:prstGeom>
          <a:solidFill>
            <a:srgbClr val="F57D3C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48585"/>
            <a:endParaRPr lang="en-US" sz="2160" dirty="0">
              <a:solidFill>
                <a:prstClr val="white"/>
              </a:solidFill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0"/>
          </p:nvPr>
        </p:nvSpPr>
        <p:spPr>
          <a:xfrm>
            <a:off x="7306888" y="1388016"/>
            <a:ext cx="6675120" cy="6400800"/>
          </a:xfrm>
        </p:spPr>
        <p:txBody>
          <a:bodyPr>
            <a:normAutofit/>
          </a:bodyPr>
          <a:lstStyle>
            <a:lvl1pPr>
              <a:defRPr sz="3360">
                <a:latin typeface="+mn-lt"/>
              </a:defRPr>
            </a:lvl1pPr>
            <a:lvl2pPr>
              <a:defRPr sz="3360">
                <a:latin typeface="+mn-lt"/>
              </a:defRPr>
            </a:lvl2pPr>
            <a:lvl3pPr>
              <a:defRPr sz="2880">
                <a:latin typeface="+mn-lt"/>
              </a:defRPr>
            </a:lvl3pPr>
            <a:lvl4pPr>
              <a:defRPr sz="2400">
                <a:latin typeface="+mn-lt"/>
              </a:defRPr>
            </a:lvl4pPr>
            <a:lvl5pPr>
              <a:defRPr sz="216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7168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BD417-EF51-4ED3-970A-C8A11F4811D9}" type="datetime1">
              <a:rPr lang="en-US" smtClean="0">
                <a:solidFill>
                  <a:prstClr val="black">
                    <a:alpha val="80000"/>
                  </a:prstClr>
                </a:solidFill>
              </a:rPr>
              <a:t>11/7/2025</a:t>
            </a:fld>
            <a:endParaRPr lang="en-US" dirty="0">
              <a:solidFill>
                <a:prstClr val="black">
                  <a:alpha val="8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alpha val="8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>
                <a:solidFill>
                  <a:srgbClr val="50B4C8">
                    <a:alpha val="2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50B4C8">
                  <a:alpha val="2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61772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5EC48-00AB-4D0D-9A5B-4865A8BC9925}" type="datetime1">
              <a:rPr lang="en-US" smtClean="0">
                <a:solidFill>
                  <a:prstClr val="black">
                    <a:alpha val="80000"/>
                  </a:prstClr>
                </a:solidFill>
              </a:rPr>
              <a:t>11/7/2025</a:t>
            </a:fld>
            <a:endParaRPr lang="en-US" dirty="0">
              <a:solidFill>
                <a:prstClr val="black">
                  <a:alpha val="80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alpha val="80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>
                <a:solidFill>
                  <a:srgbClr val="50B4C8">
                    <a:alpha val="2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50B4C8">
                  <a:alpha val="2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88604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5041E-B107-49D6-992A-F6E61779C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EFFC23-7BAF-4CAB-8A61-48E3A3B10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A34F7-A50A-496B-A4D4-CA5E68B8CD42}" type="datetime1">
              <a:rPr lang="en-US" smtClean="0"/>
              <a:t>11/7/2025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07467B-ADE8-41F2-BD88-3A05E2CE4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A6DA0A-06D7-42BB-A8AF-AAC76BD08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E638-3F78-4E0D-883A-B278700C48C0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0642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14958" y="7627621"/>
            <a:ext cx="3291840" cy="438150"/>
          </a:xfrm>
          <a:prstGeom prst="rect">
            <a:avLst/>
          </a:prstGeom>
        </p:spPr>
        <p:txBody>
          <a:bodyPr/>
          <a:lstStyle/>
          <a:p>
            <a:fld id="{E62A5EA6-FF85-4DC8-9311-ABFD5C10E5AE}" type="datetime1">
              <a:rPr lang="en-US" smtClean="0"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643122" y="7627621"/>
            <a:ext cx="7093820" cy="4381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9" name="Title 1"/>
          <p:cNvSpPr>
            <a:spLocks noGrp="1"/>
          </p:cNvSpPr>
          <p:nvPr>
            <p:ph type="title"/>
          </p:nvPr>
        </p:nvSpPr>
        <p:spPr>
          <a:xfrm>
            <a:off x="8836027" y="1131602"/>
            <a:ext cx="5520053" cy="2344273"/>
          </a:xfrm>
          <a:prstGeom prst="rect">
            <a:avLst/>
          </a:prstGeom>
          <a:solidFill>
            <a:srgbClr val="C00000"/>
          </a:solidFill>
        </p:spPr>
        <p:txBody>
          <a:bodyPr vert="horz" anchor="t">
            <a:noAutofit/>
          </a:bodyPr>
          <a:lstStyle>
            <a:lvl1pPr algn="l" defTabSz="109728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040" b="1" kern="1200" spc="-72" baseline="0" dirty="0" smtClean="0">
                <a:ln w="6350"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Demi ITC" panose="020B0805030504020804" pitchFamily="34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Subtitle 2"/>
          <p:cNvSpPr>
            <a:spLocks noGrp="1"/>
          </p:cNvSpPr>
          <p:nvPr>
            <p:ph type="subTitle" idx="1"/>
          </p:nvPr>
        </p:nvSpPr>
        <p:spPr>
          <a:xfrm>
            <a:off x="8836027" y="3776496"/>
            <a:ext cx="5520053" cy="109728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64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Eras Demi ITC" panose="020B0805030504020804"/>
              </a:defRPr>
            </a:lvl1pPr>
            <a:lvl2pPr marL="548640" indent="0" algn="ctr">
              <a:buNone/>
              <a:defRPr sz="2640"/>
            </a:lvl2pPr>
            <a:lvl3pPr marL="1097280" indent="0" algn="ctr">
              <a:buNone/>
              <a:defRPr sz="2640"/>
            </a:lvl3pPr>
            <a:lvl4pPr marL="1645920" indent="0" algn="ctr">
              <a:buNone/>
              <a:defRPr sz="2400"/>
            </a:lvl4pPr>
            <a:lvl5pPr marL="2194560" indent="0" algn="ctr">
              <a:buNone/>
              <a:defRPr sz="2400"/>
            </a:lvl5pPr>
            <a:lvl6pPr marL="2743200" indent="0" algn="ctr">
              <a:buNone/>
              <a:defRPr sz="2400"/>
            </a:lvl6pPr>
            <a:lvl7pPr marL="3291840" indent="0" algn="ctr">
              <a:buNone/>
              <a:defRPr sz="2400"/>
            </a:lvl7pPr>
            <a:lvl8pPr marL="3840480" indent="0" algn="ctr">
              <a:buNone/>
              <a:defRPr sz="2400"/>
            </a:lvl8pPr>
            <a:lvl9pPr marL="438912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0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9315039" y="5721072"/>
            <a:ext cx="4666432" cy="1605926"/>
          </a:xfrm>
          <a:prstGeom prst="rect">
            <a:avLst/>
          </a:prstGeom>
          <a:solidFill>
            <a:schemeClr val="tx1"/>
          </a:solidFill>
          <a:effectLst>
            <a:glow rad="203200">
              <a:srgbClr val="C00000">
                <a:alpha val="38000"/>
              </a:srgbClr>
            </a:glow>
          </a:effectLst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4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dirty="0"/>
              <a:t>Prepared By:</a:t>
            </a:r>
          </a:p>
          <a:p>
            <a:pPr lvl="0"/>
            <a:r>
              <a:rPr lang="en-US" dirty="0"/>
              <a:t>Osama M. Naguib</a:t>
            </a:r>
          </a:p>
        </p:txBody>
      </p:sp>
    </p:spTree>
    <p:extLst>
      <p:ext uri="{BB962C8B-B14F-4D97-AF65-F5344CB8AC3E}">
        <p14:creationId xmlns:p14="http://schemas.microsoft.com/office/powerpoint/2010/main" val="424614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 rot="5400000">
            <a:off x="6411488" y="-6146271"/>
            <a:ext cx="1807422" cy="14630402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txBody>
          <a:bodyPr vert="vert270" anchor="ctr">
            <a:noAutofit/>
          </a:bodyPr>
          <a:lstStyle>
            <a:lvl1pPr algn="ctr" defTabSz="10972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80" b="1" kern="1200" spc="-72" baseline="0" dirty="0" smtClean="0">
                <a:ln w="6350"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Demi ITC" panose="020B0805030504020804" pitchFamily="34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Content Placeholder 2"/>
          <p:cNvSpPr>
            <a:spLocks noGrp="1"/>
          </p:cNvSpPr>
          <p:nvPr>
            <p:ph idx="1"/>
          </p:nvPr>
        </p:nvSpPr>
        <p:spPr>
          <a:xfrm>
            <a:off x="1045029" y="2326313"/>
            <a:ext cx="12376333" cy="4855384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2880">
                <a:solidFill>
                  <a:schemeClr val="bg2"/>
                </a:solidFill>
                <a:latin typeface="Eras Demi ITC" panose="020B0805030504020804" pitchFamily="34" charset="0"/>
              </a:defRPr>
            </a:lvl1pPr>
            <a:lvl2pPr>
              <a:defRPr sz="2880" b="0">
                <a:solidFill>
                  <a:schemeClr val="bg2"/>
                </a:solidFill>
                <a:latin typeface="Eras Demi ITC" panose="020B0805030504020804" pitchFamily="34" charset="0"/>
              </a:defRPr>
            </a:lvl2pPr>
            <a:lvl3pPr>
              <a:defRPr sz="2880" b="0">
                <a:solidFill>
                  <a:schemeClr val="bg2"/>
                </a:solidFill>
                <a:latin typeface="Eras Demi ITC" panose="020B0805030504020804" pitchFamily="34" charset="0"/>
              </a:defRPr>
            </a:lvl3pPr>
            <a:lvl4pPr>
              <a:defRPr sz="2880" b="0">
                <a:solidFill>
                  <a:schemeClr val="bg2"/>
                </a:solidFill>
                <a:latin typeface="Eras Demi ITC" panose="020B0805030504020804" pitchFamily="34" charset="0"/>
              </a:defRPr>
            </a:lvl4pPr>
            <a:lvl5pPr>
              <a:defRPr sz="2880" b="0">
                <a:solidFill>
                  <a:schemeClr val="bg2"/>
                </a:solidFill>
                <a:latin typeface="Eras Demi ITC" panose="020B08050305040208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10"/>
          </p:nvPr>
        </p:nvSpPr>
        <p:spPr>
          <a:xfrm>
            <a:off x="314958" y="7627621"/>
            <a:ext cx="3291840" cy="438150"/>
          </a:xfrm>
          <a:prstGeom prst="rect">
            <a:avLst/>
          </a:prstGeom>
        </p:spPr>
        <p:txBody>
          <a:bodyPr/>
          <a:lstStyle/>
          <a:p>
            <a:fld id="{7A0BFE80-886F-4512-AA47-011B33182F99}" type="datetime1">
              <a:rPr lang="en-US" smtClean="0"/>
              <a:t>11/7/2025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643122" y="7627621"/>
            <a:ext cx="7093820" cy="4381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959" y="7627618"/>
            <a:ext cx="1837112" cy="4381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3B88609-9615-4F5B-9D6E-743CDA18344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391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899" y="392909"/>
            <a:ext cx="13961137" cy="1730858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 sz="5280" b="1">
                <a:solidFill>
                  <a:srgbClr val="C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60878" y="2479002"/>
            <a:ext cx="4169664" cy="461665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9744" y="2479002"/>
            <a:ext cx="4169664" cy="461665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314958" y="7627621"/>
            <a:ext cx="3291840" cy="438150"/>
          </a:xfrm>
          <a:prstGeom prst="rect">
            <a:avLst/>
          </a:prstGeom>
        </p:spPr>
        <p:txBody>
          <a:bodyPr/>
          <a:lstStyle/>
          <a:p>
            <a:fld id="{DCD2E27E-64F2-482E-8F4E-33BB380BDF9A}" type="datetime1">
              <a:rPr lang="en-US" smtClean="0"/>
              <a:t>11/7/2025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4643122" y="7627621"/>
            <a:ext cx="7093820" cy="4381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12760963" y="7627621"/>
            <a:ext cx="1837112" cy="438150"/>
          </a:xfrm>
          <a:prstGeom prst="rect">
            <a:avLst/>
          </a:prstGeom>
        </p:spPr>
        <p:txBody>
          <a:bodyPr/>
          <a:lstStyle/>
          <a:p>
            <a:fld id="{D3B88609-9615-4F5B-9D6E-743CDA18344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578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5963912"/>
            <a:ext cx="10590791" cy="680086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85945" y="822960"/>
            <a:ext cx="10590791" cy="4114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6643998"/>
            <a:ext cx="10590790" cy="5924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4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0733E-8F08-43B3-A1C3-6A0AD7BE07F7}" type="datetime1">
              <a:rPr lang="en-US" smtClean="0"/>
              <a:t>11/7/2025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88609-9615-4F5B-9D6E-743CDA18344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605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us driving down a street&#10;&#10;AI-generated content may be incorrect.">
            <a:extLst>
              <a:ext uri="{FF2B5EF4-FFF2-40B4-BE49-F238E27FC236}">
                <a16:creationId xmlns:a16="http://schemas.microsoft.com/office/drawing/2014/main" id="{6DF4FE8A-6832-4E16-792C-9DC1336666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9191" r="15582"/>
          <a:stretch>
            <a:fillRect/>
          </a:stretch>
        </p:blipFill>
        <p:spPr>
          <a:xfrm>
            <a:off x="8058912" y="10"/>
            <a:ext cx="6569660" cy="82295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4FBB5E3-BD7A-821E-D87F-D031D3D47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716890"/>
            <a:ext cx="7290816" cy="2275104"/>
          </a:xfrm>
        </p:spPr>
        <p:txBody>
          <a:bodyPr anchor="b">
            <a:noAutofit/>
          </a:bodyPr>
          <a:lstStyle>
            <a:lvl1pPr algn="l" rtl="0">
              <a:defRPr sz="4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4EBC0A-F23F-311B-BC7A-3A47D42999E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8350" y="3348467"/>
            <a:ext cx="7289800" cy="4344685"/>
          </a:xfrm>
        </p:spPr>
        <p:txBody>
          <a:bodyPr>
            <a:noAutofit/>
          </a:bodyPr>
          <a:lstStyle>
            <a:lvl1pPr>
              <a:spcBef>
                <a:spcPts val="900"/>
              </a:spcBef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sketchy line">
            <a:extLst>
              <a:ext uri="{FF2B5EF4-FFF2-40B4-BE49-F238E27FC236}">
                <a16:creationId xmlns:a16="http://schemas.microsoft.com/office/drawing/2014/main" id="{0D4BE1B2-D0B9-1AE9-BB92-4E3B7CB23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8096" y="3104392"/>
            <a:ext cx="4169664" cy="21946"/>
          </a:xfrm>
          <a:custGeom>
            <a:avLst/>
            <a:gdLst>
              <a:gd name="connsiteX0" fmla="*/ 0 w 4169664"/>
              <a:gd name="connsiteY0" fmla="*/ 0 h 21946"/>
              <a:gd name="connsiteX1" fmla="*/ 694944 w 4169664"/>
              <a:gd name="connsiteY1" fmla="*/ 0 h 21946"/>
              <a:gd name="connsiteX2" fmla="*/ 1473281 w 4169664"/>
              <a:gd name="connsiteY2" fmla="*/ 0 h 21946"/>
              <a:gd name="connsiteX3" fmla="*/ 2084832 w 4169664"/>
              <a:gd name="connsiteY3" fmla="*/ 0 h 21946"/>
              <a:gd name="connsiteX4" fmla="*/ 2696383 w 4169664"/>
              <a:gd name="connsiteY4" fmla="*/ 0 h 21946"/>
              <a:gd name="connsiteX5" fmla="*/ 3433023 w 4169664"/>
              <a:gd name="connsiteY5" fmla="*/ 0 h 21946"/>
              <a:gd name="connsiteX6" fmla="*/ 4169664 w 4169664"/>
              <a:gd name="connsiteY6" fmla="*/ 0 h 21946"/>
              <a:gd name="connsiteX7" fmla="*/ 4169664 w 4169664"/>
              <a:gd name="connsiteY7" fmla="*/ 21946 h 21946"/>
              <a:gd name="connsiteX8" fmla="*/ 3391327 w 4169664"/>
              <a:gd name="connsiteY8" fmla="*/ 21946 h 21946"/>
              <a:gd name="connsiteX9" fmla="*/ 2654686 w 4169664"/>
              <a:gd name="connsiteY9" fmla="*/ 21946 h 21946"/>
              <a:gd name="connsiteX10" fmla="*/ 1959742 w 4169664"/>
              <a:gd name="connsiteY10" fmla="*/ 21946 h 21946"/>
              <a:gd name="connsiteX11" fmla="*/ 1223101 w 4169664"/>
              <a:gd name="connsiteY11" fmla="*/ 21946 h 21946"/>
              <a:gd name="connsiteX12" fmla="*/ 0 w 4169664"/>
              <a:gd name="connsiteY12" fmla="*/ 21946 h 21946"/>
              <a:gd name="connsiteX13" fmla="*/ 0 w 4169664"/>
              <a:gd name="connsiteY13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169664" h="21946" fill="none" extrusionOk="0">
                <a:moveTo>
                  <a:pt x="0" y="0"/>
                </a:moveTo>
                <a:cubicBezTo>
                  <a:pt x="339081" y="33322"/>
                  <a:pt x="420647" y="21609"/>
                  <a:pt x="694944" y="0"/>
                </a:cubicBezTo>
                <a:cubicBezTo>
                  <a:pt x="969241" y="-21609"/>
                  <a:pt x="1180055" y="-24321"/>
                  <a:pt x="1473281" y="0"/>
                </a:cubicBezTo>
                <a:cubicBezTo>
                  <a:pt x="1766507" y="24321"/>
                  <a:pt x="1796116" y="13114"/>
                  <a:pt x="2084832" y="0"/>
                </a:cubicBezTo>
                <a:cubicBezTo>
                  <a:pt x="2373548" y="-13114"/>
                  <a:pt x="2413942" y="29356"/>
                  <a:pt x="2696383" y="0"/>
                </a:cubicBezTo>
                <a:cubicBezTo>
                  <a:pt x="2978824" y="-29356"/>
                  <a:pt x="3118658" y="6767"/>
                  <a:pt x="3433023" y="0"/>
                </a:cubicBezTo>
                <a:cubicBezTo>
                  <a:pt x="3747388" y="-6767"/>
                  <a:pt x="3991753" y="34038"/>
                  <a:pt x="4169664" y="0"/>
                </a:cubicBezTo>
                <a:cubicBezTo>
                  <a:pt x="4170206" y="9051"/>
                  <a:pt x="4169188" y="17369"/>
                  <a:pt x="4169664" y="21946"/>
                </a:cubicBezTo>
                <a:cubicBezTo>
                  <a:pt x="3988313" y="44320"/>
                  <a:pt x="3581828" y="-3110"/>
                  <a:pt x="3391327" y="21946"/>
                </a:cubicBezTo>
                <a:cubicBezTo>
                  <a:pt x="3200826" y="47002"/>
                  <a:pt x="2815087" y="42788"/>
                  <a:pt x="2654686" y="21946"/>
                </a:cubicBezTo>
                <a:cubicBezTo>
                  <a:pt x="2494285" y="1104"/>
                  <a:pt x="2170161" y="39259"/>
                  <a:pt x="1959742" y="21946"/>
                </a:cubicBezTo>
                <a:cubicBezTo>
                  <a:pt x="1749323" y="4633"/>
                  <a:pt x="1372803" y="22092"/>
                  <a:pt x="1223101" y="21946"/>
                </a:cubicBezTo>
                <a:cubicBezTo>
                  <a:pt x="1073399" y="21800"/>
                  <a:pt x="522747" y="79676"/>
                  <a:pt x="0" y="21946"/>
                </a:cubicBezTo>
                <a:cubicBezTo>
                  <a:pt x="-160" y="11058"/>
                  <a:pt x="-1077" y="7820"/>
                  <a:pt x="0" y="0"/>
                </a:cubicBezTo>
                <a:close/>
              </a:path>
              <a:path w="4169664" h="21946" stroke="0" extrusionOk="0">
                <a:moveTo>
                  <a:pt x="0" y="0"/>
                </a:moveTo>
                <a:cubicBezTo>
                  <a:pt x="166200" y="-27625"/>
                  <a:pt x="425856" y="-30093"/>
                  <a:pt x="611551" y="0"/>
                </a:cubicBezTo>
                <a:cubicBezTo>
                  <a:pt x="797246" y="30093"/>
                  <a:pt x="1072994" y="-17054"/>
                  <a:pt x="1389888" y="0"/>
                </a:cubicBezTo>
                <a:cubicBezTo>
                  <a:pt x="1706782" y="17054"/>
                  <a:pt x="1754458" y="3344"/>
                  <a:pt x="1959742" y="0"/>
                </a:cubicBezTo>
                <a:cubicBezTo>
                  <a:pt x="2165026" y="-3344"/>
                  <a:pt x="2365478" y="-9580"/>
                  <a:pt x="2529596" y="0"/>
                </a:cubicBezTo>
                <a:cubicBezTo>
                  <a:pt x="2693714" y="9580"/>
                  <a:pt x="2957733" y="32618"/>
                  <a:pt x="3224540" y="0"/>
                </a:cubicBezTo>
                <a:cubicBezTo>
                  <a:pt x="3491347" y="-32618"/>
                  <a:pt x="3872692" y="41261"/>
                  <a:pt x="4169664" y="0"/>
                </a:cubicBezTo>
                <a:cubicBezTo>
                  <a:pt x="4169553" y="6078"/>
                  <a:pt x="4169935" y="12216"/>
                  <a:pt x="4169664" y="21946"/>
                </a:cubicBezTo>
                <a:cubicBezTo>
                  <a:pt x="3965016" y="-712"/>
                  <a:pt x="3738696" y="36627"/>
                  <a:pt x="3558113" y="21946"/>
                </a:cubicBezTo>
                <a:cubicBezTo>
                  <a:pt x="3377530" y="7265"/>
                  <a:pt x="3151416" y="53811"/>
                  <a:pt x="2904866" y="21946"/>
                </a:cubicBezTo>
                <a:cubicBezTo>
                  <a:pt x="2658316" y="-9919"/>
                  <a:pt x="2478158" y="31350"/>
                  <a:pt x="2126529" y="21946"/>
                </a:cubicBezTo>
                <a:cubicBezTo>
                  <a:pt x="1774900" y="12542"/>
                  <a:pt x="1614996" y="37381"/>
                  <a:pt x="1473281" y="21946"/>
                </a:cubicBezTo>
                <a:cubicBezTo>
                  <a:pt x="1331566" y="6511"/>
                  <a:pt x="1143949" y="-9533"/>
                  <a:pt x="820034" y="21946"/>
                </a:cubicBezTo>
                <a:cubicBezTo>
                  <a:pt x="496119" y="53425"/>
                  <a:pt x="198996" y="51722"/>
                  <a:pt x="0" y="21946"/>
                </a:cubicBezTo>
                <a:cubicBezTo>
                  <a:pt x="-615" y="16860"/>
                  <a:pt x="1003" y="822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oogle Shape;11;p107">
            <a:extLst>
              <a:ext uri="{FF2B5EF4-FFF2-40B4-BE49-F238E27FC236}">
                <a16:creationId xmlns:a16="http://schemas.microsoft.com/office/drawing/2014/main" id="{2ECE1919-931A-77CF-C655-54184241A74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13219762" y="7374272"/>
            <a:ext cx="1284576" cy="637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2;p107">
            <a:extLst>
              <a:ext uri="{FF2B5EF4-FFF2-40B4-BE49-F238E27FC236}">
                <a16:creationId xmlns:a16="http://schemas.microsoft.com/office/drawing/2014/main" id="{3D3A6FFA-74E6-A603-4BB8-22C14FB57713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-120043" y="-198558"/>
            <a:ext cx="1489765" cy="13866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180344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4560" y="4663440"/>
            <a:ext cx="10241280" cy="21031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63000"/>
                </a:schemeClr>
              </a:gs>
              <a:gs pos="100000">
                <a:schemeClr val="bg1">
                  <a:alpha val="50000"/>
                </a:schemeClr>
              </a:gs>
            </a:gsLst>
            <a:lin ang="5400000" scaled="0"/>
            <a:tileRect/>
          </a:gradFill>
          <a:effectLst>
            <a:glow rad="139700">
              <a:srgbClr val="33CC33">
                <a:alpha val="40000"/>
              </a:srgbClr>
            </a:glow>
            <a:softEdge rad="76200"/>
          </a:effectLst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5280" dirty="0">
                <a:ea typeface="+mj-ea"/>
                <a:cs typeface="+mj-cs"/>
              </a:defRPr>
            </a:lvl1pPr>
          </a:lstStyle>
          <a:p>
            <a:pPr lvl="0" algn="ctr">
              <a:spcBef>
                <a:spcPct val="0"/>
              </a:spcBef>
              <a:buNone/>
            </a:pPr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385945" y="1168402"/>
            <a:ext cx="10513696" cy="8483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723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168402"/>
            <a:ext cx="10513696" cy="8483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520" y="7627624"/>
            <a:ext cx="3413760" cy="438150"/>
          </a:xfrm>
          <a:prstGeom prst="rect">
            <a:avLst/>
          </a:prstGeom>
        </p:spPr>
        <p:txBody>
          <a:bodyPr/>
          <a:lstStyle/>
          <a:p>
            <a:fld id="{11FB97D0-C7A5-4956-8339-40D23DF86C46}" type="datetime1">
              <a:rPr lang="en-US" smtClean="0">
                <a:solidFill>
                  <a:prstClr val="black"/>
                </a:solidFill>
              </a:rPr>
              <a:t>11/7/2025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998720" y="7627624"/>
            <a:ext cx="4632960" cy="43815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31520" y="6830953"/>
            <a:ext cx="609600" cy="438150"/>
          </a:xfrm>
          <a:prstGeom prst="rect">
            <a:avLst/>
          </a:prstGeom>
        </p:spPr>
        <p:txBody>
          <a:bodyPr/>
          <a:lstStyle/>
          <a:p>
            <a:fld id="{E56A2B60-37D7-4944-ABC1-DE1996320602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3051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8851" y="286252"/>
            <a:ext cx="13851724" cy="739746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88850" y="1025993"/>
            <a:ext cx="13851724" cy="403493"/>
          </a:xfrm>
        </p:spPr>
        <p:txBody>
          <a:bodyPr lIns="0" tIns="0" rIns="0" bIns="0" anchor="t" anchorCtr="0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15949A3-804D-4963-BA5B-7ACC1EDBA8A1}" type="datetime1">
              <a:rPr lang="en-US" smtClean="0"/>
              <a:t>11/7/2025</a:t>
            </a:fld>
            <a:endParaRPr lang="de-DE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DC1E638-3F78-4E0D-883A-B278700C48C0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238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8851" y="286252"/>
            <a:ext cx="13851724" cy="739746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88850" y="1025993"/>
            <a:ext cx="13851724" cy="403493"/>
          </a:xfrm>
        </p:spPr>
        <p:txBody>
          <a:bodyPr lIns="0" tIns="0" rIns="0" bIns="0" anchor="t" anchorCtr="0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AF3B510-3E2F-40AE-B053-02905673C1F1}" type="datetime1">
              <a:rPr lang="en-US" smtClean="0"/>
              <a:t>11/7/2025</a:t>
            </a:fld>
            <a:endParaRPr lang="de-DE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DC1E638-3F78-4E0D-883A-B278700C48C0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9432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8851" y="286252"/>
            <a:ext cx="13851724" cy="739746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88850" y="1025993"/>
            <a:ext cx="13851724" cy="403493"/>
          </a:xfrm>
        </p:spPr>
        <p:txBody>
          <a:bodyPr lIns="0" tIns="0" rIns="0" bIns="0" anchor="t" anchorCtr="0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AA29900-D9D8-4DF0-8840-58B923AB114D}" type="datetime1">
              <a:rPr lang="en-US" smtClean="0"/>
              <a:t>11/7/2025</a:t>
            </a:fld>
            <a:endParaRPr lang="de-DE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DC1E638-3F78-4E0D-883A-B278700C48C0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4044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8851" y="286252"/>
            <a:ext cx="13851724" cy="739746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88850" y="1025993"/>
            <a:ext cx="13851724" cy="403493"/>
          </a:xfrm>
        </p:spPr>
        <p:txBody>
          <a:bodyPr lIns="0" tIns="0" rIns="0" bIns="0" anchor="t" anchorCtr="0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F6FD6E4-C466-431E-931A-84B14C7CBA24}" type="datetime1">
              <a:rPr lang="en-US" smtClean="0"/>
              <a:t>11/7/2025</a:t>
            </a:fld>
            <a:endParaRPr lang="de-DE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DC1E638-3F78-4E0D-883A-B278700C48C0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868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8851" y="286252"/>
            <a:ext cx="13851724" cy="739746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88850" y="1025993"/>
            <a:ext cx="13851724" cy="403493"/>
          </a:xfrm>
        </p:spPr>
        <p:txBody>
          <a:bodyPr lIns="0" tIns="0" rIns="0" bIns="0" anchor="t" anchorCtr="0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B04E74D-EE3B-4090-A508-FAF757E502B6}" type="datetime1">
              <a:rPr lang="en-US" smtClean="0"/>
              <a:t>11/7/2025</a:t>
            </a:fld>
            <a:endParaRPr lang="de-DE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DC1E638-3F78-4E0D-883A-B278700C48C0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9094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8851" y="286252"/>
            <a:ext cx="13851724" cy="739746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88850" y="1025993"/>
            <a:ext cx="13851724" cy="403493"/>
          </a:xfrm>
        </p:spPr>
        <p:txBody>
          <a:bodyPr lIns="0" tIns="0" rIns="0" bIns="0" anchor="t" anchorCtr="0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5336DD1-A9B7-4898-A044-5E35AB0CF6F6}" type="datetime1">
              <a:rPr lang="en-US" smtClean="0"/>
              <a:t>11/7/2025</a:t>
            </a:fld>
            <a:endParaRPr lang="de-DE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DC1E638-3F78-4E0D-883A-B278700C48C0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4156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8851" y="286252"/>
            <a:ext cx="13851724" cy="739746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88850" y="1025993"/>
            <a:ext cx="13851724" cy="403493"/>
          </a:xfrm>
        </p:spPr>
        <p:txBody>
          <a:bodyPr lIns="0" tIns="0" rIns="0" bIns="0" anchor="t" anchorCtr="0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373F149-83C4-4179-9681-702531CCFDAC}" type="datetimeFigureOut">
              <a:rPr lang="de-DE" smtClean="0"/>
              <a:pPr/>
              <a:t>07.11.2025</a:t>
            </a:fld>
            <a:endParaRPr lang="de-DE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DC1E638-3F78-4E0D-883A-B278700C48C0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030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4560" y="4663440"/>
            <a:ext cx="10241280" cy="21031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63000"/>
                </a:schemeClr>
              </a:gs>
              <a:gs pos="100000">
                <a:schemeClr val="bg1">
                  <a:alpha val="50000"/>
                </a:schemeClr>
              </a:gs>
            </a:gsLst>
            <a:lin ang="5400000" scaled="0"/>
            <a:tileRect/>
          </a:gradFill>
          <a:effectLst>
            <a:glow rad="139700">
              <a:srgbClr val="33CC33">
                <a:alpha val="40000"/>
              </a:srgbClr>
            </a:glow>
            <a:softEdge rad="76200"/>
          </a:effectLst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5280" dirty="0">
                <a:ea typeface="+mj-ea"/>
                <a:cs typeface="+mj-cs"/>
              </a:defRPr>
            </a:lvl1pPr>
          </a:lstStyle>
          <a:p>
            <a:pPr lvl="0" algn="ctr">
              <a:spcBef>
                <a:spcPct val="0"/>
              </a:spcBef>
              <a:buNone/>
            </a:pPr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7803" y="4"/>
            <a:ext cx="4292600" cy="15506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385945" y="1168402"/>
            <a:ext cx="10513696" cy="8483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256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D0104-C703-7501-62AF-61F6C27EB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4D34F2-DAE6-AD49-3443-5C771D1766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82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7431F-8247-D7F3-CFA0-30BAF9D56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43021-3E1A-47CA-889A-D80B3FE7DACD}" type="datetimeFigureOut">
              <a:rPr lang="en-GB" smtClean="0"/>
              <a:t>07/11/2025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CBC7D-A660-AAA0-E33F-AA86A17EA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F24BF6-F90F-7B06-4EA4-44C99E997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7BF69-3197-4B70-B7BA-DAE4CEEDE5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8865377"/>
      </p:ext>
    </p:extLst>
  </p:cSld>
  <p:clrMapOvr>
    <a:masterClrMapping/>
  </p:clrMapOvr>
  <p:hf sldNum="0"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168402"/>
            <a:ext cx="10513696" cy="8483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520" y="7627624"/>
            <a:ext cx="3413760" cy="438150"/>
          </a:xfrm>
          <a:prstGeom prst="rect">
            <a:avLst/>
          </a:prstGeom>
        </p:spPr>
        <p:txBody>
          <a:bodyPr/>
          <a:lstStyle/>
          <a:p>
            <a:fld id="{75194536-56F0-4B34-82B6-B564C22D7C6F}" type="datetimeFigureOut">
              <a:rPr lang="en-US" smtClean="0">
                <a:solidFill>
                  <a:prstClr val="black"/>
                </a:solidFill>
              </a:rPr>
              <a:pPr/>
              <a:t>11/7/2025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998720" y="7627624"/>
            <a:ext cx="4632960" cy="43815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31520" y="6830953"/>
            <a:ext cx="609600" cy="438150"/>
          </a:xfrm>
          <a:prstGeom prst="rect">
            <a:avLst/>
          </a:prstGeom>
        </p:spPr>
        <p:txBody>
          <a:bodyPr/>
          <a:lstStyle/>
          <a:p>
            <a:fld id="{E56A2B60-37D7-4944-ABC1-DE1996320602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5650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8851" y="286252"/>
            <a:ext cx="13851724" cy="739746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88850" y="1025993"/>
            <a:ext cx="13851724" cy="403493"/>
          </a:xfrm>
        </p:spPr>
        <p:txBody>
          <a:bodyPr lIns="0" tIns="0" rIns="0" bIns="0" anchor="t" anchorCtr="0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373F149-83C4-4179-9681-702531CCFDAC}" type="datetimeFigureOut">
              <a:rPr lang="de-DE" smtClean="0"/>
              <a:pPr/>
              <a:t>07.11.2025</a:t>
            </a:fld>
            <a:endParaRPr lang="de-DE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DC1E638-3F78-4E0D-883A-B278700C48C0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3685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8851" y="286252"/>
            <a:ext cx="13851724" cy="739746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88850" y="1025993"/>
            <a:ext cx="13851724" cy="403493"/>
          </a:xfrm>
        </p:spPr>
        <p:txBody>
          <a:bodyPr lIns="0" tIns="0" rIns="0" bIns="0" anchor="t" anchorCtr="0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373F149-83C4-4179-9681-702531CCFDAC}" type="datetimeFigureOut">
              <a:rPr lang="de-DE" smtClean="0"/>
              <a:pPr/>
              <a:t>07.11.2025</a:t>
            </a:fld>
            <a:endParaRPr lang="de-DE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DC1E638-3F78-4E0D-883A-B278700C48C0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4664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8851" y="286252"/>
            <a:ext cx="13851724" cy="739746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88850" y="1025993"/>
            <a:ext cx="13851724" cy="403493"/>
          </a:xfrm>
        </p:spPr>
        <p:txBody>
          <a:bodyPr lIns="0" tIns="0" rIns="0" bIns="0" anchor="t" anchorCtr="0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373F149-83C4-4179-9681-702531CCFDAC}" type="datetimeFigureOut">
              <a:rPr lang="de-DE" smtClean="0"/>
              <a:pPr/>
              <a:t>07.11.2025</a:t>
            </a:fld>
            <a:endParaRPr lang="de-DE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DC1E638-3F78-4E0D-883A-B278700C48C0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519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C3C6-3888-A365-37A0-C855777AE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A595E-8B90-AC81-4C18-9DFCE0FAFF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C1C653-15BB-D9DE-0018-B4FE3A44F3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F886EB-1BF6-1ACB-65BD-06BD3C20F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43021-3E1A-47CA-889A-D80B3FE7DACD}" type="datetimeFigureOut">
              <a:rPr lang="en-GB" smtClean="0"/>
              <a:t>07/11/2025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78C50-B501-1DA2-D793-104B9845A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1CDC4D-A3F2-FE19-B140-1BBA59D31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7BF69-3197-4B70-B7BA-DAE4CEEDE5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90688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AC5DD-84F9-7265-F5C8-7ABD37D24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D1A4A7-2304-396B-F410-A4D1317C2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AE23BA-5DA7-2317-9B26-C6621A6490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5FADD0-ACC2-D11A-33F0-F2D946FF1F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A92DA5-F516-4314-19E8-B0601E002B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38D9C8-0BF1-7C42-872F-51947415A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43021-3E1A-47CA-889A-D80B3FE7DACD}" type="datetimeFigureOut">
              <a:rPr lang="en-GB" smtClean="0"/>
              <a:t>07/11/2025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24F99C-0714-84F4-F1BD-FADA706E7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1C5AE9-659F-496D-6443-BF1808079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7BF69-3197-4B70-B7BA-DAE4CEEDE5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716407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25623-2C79-70BD-2440-6A6FC3E65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E3B61-218A-8787-0778-0DC3F28DD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43021-3E1A-47CA-889A-D80B3FE7DACD}" type="datetimeFigureOut">
              <a:rPr lang="en-GB" smtClean="0"/>
              <a:t>07/11/2025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0AA21-94E2-9D8E-6CD8-99A3AD69D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6D99F-8EEB-AFAD-1F3D-B5BED9BFD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7BF69-3197-4B70-B7BA-DAE4CEEDE5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547195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996826-3F1B-83F8-0D2E-77224722B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43021-3E1A-47CA-889A-D80B3FE7DACD}" type="datetimeFigureOut">
              <a:rPr lang="en-GB" smtClean="0"/>
              <a:t>07/11/2025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861915-1886-BBC2-2EE0-FF64E36A0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58693F-319E-1F34-505D-582725D9A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7BF69-3197-4B70-B7BA-DAE4CEEDE5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312095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81A74-B36E-9A96-6A11-B58211F4E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5348A-20BE-FAD9-9F85-1ABF72942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92165D-98A6-B740-6966-762C0EE98F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630041-F214-FBEF-1701-94BB3175E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43021-3E1A-47CA-889A-D80B3FE7DACD}" type="datetimeFigureOut">
              <a:rPr lang="en-GB" smtClean="0"/>
              <a:t>07/11/2025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E386EE-0B6B-85A5-9058-B11AE5B30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80A1A9-BBCD-37CE-4453-5B132C15F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7BF69-3197-4B70-B7BA-DAE4CEEDE5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0193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26" Type="http://schemas.openxmlformats.org/officeDocument/2006/relationships/slideLayout" Target="../slideLayouts/slideLayout39.xml"/><Relationship Id="rId3" Type="http://schemas.openxmlformats.org/officeDocument/2006/relationships/slideLayout" Target="../slideLayouts/slideLayout16.xml"/><Relationship Id="rId21" Type="http://schemas.openxmlformats.org/officeDocument/2006/relationships/slideLayout" Target="../slideLayouts/slideLayout34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5" Type="http://schemas.openxmlformats.org/officeDocument/2006/relationships/slideLayout" Target="../slideLayouts/slideLayout38.xml"/><Relationship Id="rId2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3.xml"/><Relationship Id="rId29" Type="http://schemas.openxmlformats.org/officeDocument/2006/relationships/slideLayout" Target="../slideLayouts/slideLayout42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2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23.xml"/><Relationship Id="rId19" Type="http://schemas.openxmlformats.org/officeDocument/2006/relationships/slideLayout" Target="../slideLayouts/slideLayout32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Relationship Id="rId27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1920242"/>
            <a:ext cx="13167360" cy="54311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520" y="7627622"/>
            <a:ext cx="3413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98720" y="7627622"/>
            <a:ext cx="46329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85120" y="7627622"/>
            <a:ext cx="3413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ChangeArrowheads="1"/>
          </p:cNvSpPr>
          <p:nvPr userDrawn="1"/>
        </p:nvSpPr>
        <p:spPr bwMode="gray">
          <a:xfrm>
            <a:off x="2" y="2421257"/>
            <a:ext cx="14630399" cy="5808343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10000"/>
                </a:srgbClr>
              </a:gs>
              <a:gs pos="100000">
                <a:srgbClr val="FFFFFF">
                  <a:alpha val="0"/>
                </a:srgbClr>
              </a:gs>
            </a:gsLst>
            <a:lin ang="16200000" scaled="1"/>
            <a:tileRect/>
          </a:gradFill>
          <a:ln w="12700">
            <a:noFill/>
            <a:miter lim="800000"/>
            <a:headEnd/>
            <a:tailEnd/>
          </a:ln>
          <a:effectLst/>
        </p:spPr>
        <p:txBody>
          <a:bodyPr lIns="129600" tIns="129600" rIns="172800" bIns="86400"/>
          <a:lstStyle/>
          <a:p>
            <a:pPr marL="228600" indent="-228600">
              <a:lnSpc>
                <a:spcPct val="95000"/>
              </a:lnSpc>
              <a:spcAft>
                <a:spcPts val="960"/>
              </a:spcAft>
              <a:buClr>
                <a:srgbClr val="969696"/>
              </a:buClr>
              <a:buFont typeface="Wingdings" pitchFamily="2" charset="2"/>
              <a:buChar char="§"/>
              <a:defRPr/>
            </a:pPr>
            <a:endParaRPr lang="de-DE" sz="2160" noProof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88668" y="1865950"/>
            <a:ext cx="13853060" cy="509683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88669" y="-1"/>
            <a:ext cx="13853059" cy="130897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388667" y="7627620"/>
            <a:ext cx="2562094" cy="432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316AE9-FB3D-48A5-AF4E-D15EDC054B7D}" type="datetime1">
              <a:rPr lang="en-US" smtClean="0"/>
              <a:t>11/7/2025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950762" y="7627620"/>
            <a:ext cx="8728873" cy="432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79633" y="7627620"/>
            <a:ext cx="2562094" cy="432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1E638-3F78-4E0D-883A-B278700C48C0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188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  <p:sldLayoutId id="2147483713" r:id="rId18"/>
    <p:sldLayoutId id="2147483714" r:id="rId19"/>
    <p:sldLayoutId id="2147483715" r:id="rId20"/>
    <p:sldLayoutId id="2147483716" r:id="rId21"/>
    <p:sldLayoutId id="2147483717" r:id="rId22"/>
    <p:sldLayoutId id="2147483718" r:id="rId23"/>
    <p:sldLayoutId id="2147483719" r:id="rId24"/>
    <p:sldLayoutId id="2147483720" r:id="rId25"/>
    <p:sldLayoutId id="2147483721" r:id="rId26"/>
    <p:sldLayoutId id="2147483722" r:id="rId27"/>
    <p:sldLayoutId id="2147483723" r:id="rId28"/>
    <p:sldLayoutId id="2147483724" r:id="rId29"/>
    <p:sldLayoutId id="2147483725" r:id="rId3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109728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1456" indent="-211456" algn="l" defTabSz="1097280" rtl="0" eaLnBrk="1" latinLnBrk="0" hangingPunct="1">
        <a:spcBef>
          <a:spcPct val="20000"/>
        </a:spcBef>
        <a:buFont typeface="Wingdings" pitchFamily="2" charset="2"/>
        <a:buChar char="§"/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432436" indent="-220980" algn="l" defTabSz="1097280" rtl="0" eaLnBrk="1" latinLnBrk="0" hangingPunct="1">
        <a:spcBef>
          <a:spcPct val="20000"/>
        </a:spcBef>
        <a:buFont typeface="Symbol" pitchFamily="18" charset="2"/>
        <a:buChar char="-"/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643890" indent="-211456" algn="l" defTabSz="1097280" rtl="0" eaLnBrk="1" latinLnBrk="0" hangingPunct="1">
        <a:spcBef>
          <a:spcPct val="20000"/>
        </a:spcBef>
        <a:buFont typeface="Wingdings" pitchFamily="2" charset="2"/>
        <a:buChar char="§"/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864870" indent="-220980" algn="l" defTabSz="1097280" rtl="0" eaLnBrk="1" latinLnBrk="0" hangingPunct="1">
        <a:spcBef>
          <a:spcPct val="20000"/>
        </a:spcBef>
        <a:buFont typeface="Symbol" pitchFamily="18" charset="2"/>
        <a:buChar char="-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1076326" indent="-211456" algn="l" defTabSz="1097280" rtl="0" eaLnBrk="1" latinLnBrk="0" hangingPunct="1">
        <a:spcBef>
          <a:spcPct val="20000"/>
        </a:spcBef>
        <a:buFont typeface="Wingdings" pitchFamily="2" charset="2"/>
        <a:buChar char="§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11/relationships/webextension" Target="../webextensions/webextension2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microsoft.com/office/2011/relationships/webextension" Target="../webextensions/webextension3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microsoft.com/office/2011/relationships/webextension" Target="../webextensions/webextension4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microsoft.com/office/2011/relationships/webextension" Target="../webextensions/webextension5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microsoft.com/office/2011/relationships/webextension" Target="../webextensions/webextension6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microsoft.com/office/2011/relationships/webextension" Target="../webextensions/webextension7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ta.info/press-release/mta-announces-christmas-and-new-years-holiday-service" TargetMode="External"/><Relationship Id="rId2" Type="http://schemas.openxmlformats.org/officeDocument/2006/relationships/hyperlink" Target="https://www.mta.info/schedules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3AF39D-6EBE-603D-53FC-FD870BB4EA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rain at a train station&#10;&#10;AI-generated content may be incorrect.">
            <a:extLst>
              <a:ext uri="{FF2B5EF4-FFF2-40B4-BE49-F238E27FC236}">
                <a16:creationId xmlns:a16="http://schemas.microsoft.com/office/drawing/2014/main" id="{23480A0A-2FBE-1EF1-0E6B-215E16FD579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357" b="-1"/>
          <a:stretch>
            <a:fillRect/>
          </a:stretch>
        </p:blipFill>
        <p:spPr>
          <a:xfrm>
            <a:off x="20" y="10"/>
            <a:ext cx="14626720" cy="822959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2331401B-15C9-BEB6-7B34-7563455B5E5E}"/>
              </a:ext>
            </a:extLst>
          </p:cNvPr>
          <p:cNvSpPr/>
          <p:nvPr/>
        </p:nvSpPr>
        <p:spPr>
          <a:xfrm>
            <a:off x="5867400" y="3046479"/>
            <a:ext cx="8312063" cy="3389289"/>
          </a:xfrm>
          <a:prstGeom prst="rect">
            <a:avLst/>
          </a:prstGeom>
          <a:gradFill flip="none" rotWithShape="1">
            <a:gsLst>
              <a:gs pos="19000">
                <a:schemeClr val="tx1">
                  <a:lumMod val="100000"/>
                  <a:alpha val="71000"/>
                </a:schemeClr>
              </a:gs>
              <a:gs pos="82000">
                <a:srgbClr val="ABABAA">
                  <a:alpha val="32000"/>
                </a:srgbClr>
              </a:gs>
              <a:gs pos="100000">
                <a:schemeClr val="bg1">
                  <a:alpha val="28000"/>
                </a:schemeClr>
              </a:gs>
            </a:gsLst>
            <a:path path="circle">
              <a:fillToRect l="100000" b="100000"/>
            </a:path>
            <a:tileRect t="-100000" r="-100000"/>
          </a:gradFill>
        </p:spPr>
        <p:txBody>
          <a:bodyPr vert="horz" lIns="91440" tIns="45720" rIns="91440" bIns="45720" rtlCol="0" anchor="ctr">
            <a:normAutofit fontScale="85000" lnSpcReduction="10000"/>
          </a:bodyPr>
          <a:lstStyle/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9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MTA DAILY RIDERSHIP ANALYSIS PROJECT</a:t>
            </a:r>
            <a:endParaRPr lang="ar-EG" sz="79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ar-EG" sz="79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300" dirty="0">
                <a:solidFill>
                  <a:srgbClr val="FFC000"/>
                </a:solidFill>
                <a:effectLst>
                  <a:glow rad="139700">
                    <a:schemeClr val="tx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Transportation Patterns Across the World's Largest Transit Network</a:t>
            </a: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6C9B6277-6662-7398-672F-B4272EC1A2D8}"/>
              </a:ext>
            </a:extLst>
          </p:cNvPr>
          <p:cNvSpPr/>
          <p:nvPr/>
        </p:nvSpPr>
        <p:spPr>
          <a:xfrm>
            <a:off x="1832457" y="5519318"/>
            <a:ext cx="10972800" cy="18434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7" name="Google Shape;11;p107">
            <a:extLst>
              <a:ext uri="{FF2B5EF4-FFF2-40B4-BE49-F238E27FC236}">
                <a16:creationId xmlns:a16="http://schemas.microsoft.com/office/drawing/2014/main" id="{CAB91553-2A4A-6F91-E80C-6FF98499A8F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087394" y="7085955"/>
            <a:ext cx="2358383" cy="1143635"/>
          </a:xfrm>
          <a:prstGeom prst="rect">
            <a:avLst/>
          </a:prstGeom>
          <a:noFill/>
          <a:ln>
            <a:noFill/>
          </a:ln>
          <a:effectLst>
            <a:glow rad="228600">
              <a:schemeClr val="bg1">
                <a:alpha val="40000"/>
              </a:schemeClr>
            </a:glow>
          </a:effectLst>
        </p:spPr>
      </p:pic>
      <p:pic>
        <p:nvPicPr>
          <p:cNvPr id="8" name="Google Shape;12;p107">
            <a:extLst>
              <a:ext uri="{FF2B5EF4-FFF2-40B4-BE49-F238E27FC236}">
                <a16:creationId xmlns:a16="http://schemas.microsoft.com/office/drawing/2014/main" id="{559D591D-F541-FFB5-4BD9-4E3735A1CF89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67498" y="-176962"/>
            <a:ext cx="1489765" cy="1386637"/>
          </a:xfrm>
          <a:prstGeom prst="rect">
            <a:avLst/>
          </a:prstGeom>
          <a:noFill/>
          <a:ln>
            <a:noFill/>
          </a:ln>
          <a:effectLst>
            <a:glow rad="228600">
              <a:schemeClr val="bg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8489382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4355"/>
    </mc:Choice>
    <mc:Fallback>
      <p:transition spd="slow" advTm="435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3CD81DEC-23B1-ECF5-9A16-B02A00324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</p:spPr>
        <p:txBody>
          <a:bodyPr/>
          <a:lstStyle/>
          <a:p>
            <a:r>
              <a:rPr lang="en-GB" dirty="0"/>
              <a:t>Data Enrichment</a:t>
            </a:r>
            <a:endParaRPr lang="en-US" dirty="0"/>
          </a:p>
        </p:txBody>
      </p:sp>
      <p:sp>
        <p:nvSpPr>
          <p:cNvPr id="63" name="Content Placeholder 62">
            <a:extLst>
              <a:ext uri="{FF2B5EF4-FFF2-40B4-BE49-F238E27FC236}">
                <a16:creationId xmlns:a16="http://schemas.microsoft.com/office/drawing/2014/main" id="{0AF865FC-2E49-57F2-F188-B2438EAE8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Added daily weather data to capture environmental impacts</a:t>
            </a:r>
          </a:p>
          <a:p>
            <a:r>
              <a:rPr lang="en-US" dirty="0"/>
              <a:t>Merged incidents and major event data to explain anomalies</a:t>
            </a:r>
          </a:p>
          <a:p>
            <a:r>
              <a:rPr lang="en-US" dirty="0"/>
              <a:t>Included geographic data (longitude, latitude) for visualization on Power BI maps</a:t>
            </a:r>
          </a:p>
          <a:p>
            <a:r>
              <a:rPr lang="en-US" dirty="0"/>
              <a:t>Created a mapping table linking MTA modes to NY cities to support relational analysis</a:t>
            </a:r>
          </a:p>
        </p:txBody>
      </p:sp>
    </p:spTree>
    <p:extLst>
      <p:ext uri="{BB962C8B-B14F-4D97-AF65-F5344CB8AC3E}">
        <p14:creationId xmlns:p14="http://schemas.microsoft.com/office/powerpoint/2010/main" val="926181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2F4F2-C340-09C4-4826-1973C3BA5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</p:spPr>
        <p:txBody>
          <a:bodyPr/>
          <a:lstStyle/>
          <a:p>
            <a:r>
              <a:rPr lang="en-US" dirty="0"/>
              <a:t>Data Modeling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06BC8A0-3DC0-0BAB-A880-7424D4FBD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191" y="2057076"/>
            <a:ext cx="11587726" cy="5364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40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group of people on an escalator&#10;&#10;AI-generated content may be incorrect.">
            <a:extLst>
              <a:ext uri="{FF2B5EF4-FFF2-40B4-BE49-F238E27FC236}">
                <a16:creationId xmlns:a16="http://schemas.microsoft.com/office/drawing/2014/main" id="{4F0A8940-82D6-B156-93A1-7CC921ED41B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40000" contrast="-20000"/>
                    </a14:imgEffect>
                  </a14:imgLayer>
                </a14:imgProps>
              </a:ext>
            </a:extLst>
          </a:blip>
          <a:srcRect t="15392" r="1" b="1"/>
          <a:stretch>
            <a:fillRect/>
          </a:stretch>
        </p:blipFill>
        <p:spPr>
          <a:xfrm>
            <a:off x="20" y="10"/>
            <a:ext cx="14626720" cy="82295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1E6D5847-F3AE-BF2B-0CC0-D02CA0765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1346835"/>
            <a:ext cx="10972800" cy="36758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7900">
                <a:solidFill>
                  <a:schemeClr val="bg1"/>
                </a:solidFill>
              </a:rPr>
              <a:t>Analysis Questions</a:t>
            </a:r>
          </a:p>
        </p:txBody>
      </p:sp>
      <p:sp>
        <p:nvSpPr>
          <p:cNvPr id="38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9047" y="5242347"/>
            <a:ext cx="5092307" cy="21946"/>
          </a:xfrm>
          <a:custGeom>
            <a:avLst/>
            <a:gdLst>
              <a:gd name="connsiteX0" fmla="*/ 0 w 5092307"/>
              <a:gd name="connsiteY0" fmla="*/ 0 h 21946"/>
              <a:gd name="connsiteX1" fmla="*/ 483769 w 5092307"/>
              <a:gd name="connsiteY1" fmla="*/ 0 h 21946"/>
              <a:gd name="connsiteX2" fmla="*/ 1222154 w 5092307"/>
              <a:gd name="connsiteY2" fmla="*/ 0 h 21946"/>
              <a:gd name="connsiteX3" fmla="*/ 1756846 w 5092307"/>
              <a:gd name="connsiteY3" fmla="*/ 0 h 21946"/>
              <a:gd name="connsiteX4" fmla="*/ 2291538 w 5092307"/>
              <a:gd name="connsiteY4" fmla="*/ 0 h 21946"/>
              <a:gd name="connsiteX5" fmla="*/ 2979000 w 5092307"/>
              <a:gd name="connsiteY5" fmla="*/ 0 h 21946"/>
              <a:gd name="connsiteX6" fmla="*/ 3666461 w 5092307"/>
              <a:gd name="connsiteY6" fmla="*/ 0 h 21946"/>
              <a:gd name="connsiteX7" fmla="*/ 4252076 w 5092307"/>
              <a:gd name="connsiteY7" fmla="*/ 0 h 21946"/>
              <a:gd name="connsiteX8" fmla="*/ 5092307 w 5092307"/>
              <a:gd name="connsiteY8" fmla="*/ 0 h 21946"/>
              <a:gd name="connsiteX9" fmla="*/ 5092307 w 5092307"/>
              <a:gd name="connsiteY9" fmla="*/ 21946 h 21946"/>
              <a:gd name="connsiteX10" fmla="*/ 4455769 w 5092307"/>
              <a:gd name="connsiteY10" fmla="*/ 21946 h 21946"/>
              <a:gd name="connsiteX11" fmla="*/ 3717384 w 5092307"/>
              <a:gd name="connsiteY11" fmla="*/ 21946 h 21946"/>
              <a:gd name="connsiteX12" fmla="*/ 3233615 w 5092307"/>
              <a:gd name="connsiteY12" fmla="*/ 21946 h 21946"/>
              <a:gd name="connsiteX13" fmla="*/ 2546154 w 5092307"/>
              <a:gd name="connsiteY13" fmla="*/ 21946 h 21946"/>
              <a:gd name="connsiteX14" fmla="*/ 1960538 w 5092307"/>
              <a:gd name="connsiteY14" fmla="*/ 21946 h 21946"/>
              <a:gd name="connsiteX15" fmla="*/ 1374923 w 5092307"/>
              <a:gd name="connsiteY15" fmla="*/ 21946 h 21946"/>
              <a:gd name="connsiteX16" fmla="*/ 738385 w 5092307"/>
              <a:gd name="connsiteY16" fmla="*/ 21946 h 21946"/>
              <a:gd name="connsiteX17" fmla="*/ 0 w 5092307"/>
              <a:gd name="connsiteY17" fmla="*/ 21946 h 21946"/>
              <a:gd name="connsiteX18" fmla="*/ 0 w 5092307"/>
              <a:gd name="connsiteY18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092307" h="21946" fill="none" extrusionOk="0">
                <a:moveTo>
                  <a:pt x="0" y="0"/>
                </a:moveTo>
                <a:cubicBezTo>
                  <a:pt x="126622" y="2207"/>
                  <a:pt x="310281" y="-9618"/>
                  <a:pt x="483769" y="0"/>
                </a:cubicBezTo>
                <a:cubicBezTo>
                  <a:pt x="657257" y="9618"/>
                  <a:pt x="962372" y="-35609"/>
                  <a:pt x="1222154" y="0"/>
                </a:cubicBezTo>
                <a:cubicBezTo>
                  <a:pt x="1481937" y="35609"/>
                  <a:pt x="1599378" y="20188"/>
                  <a:pt x="1756846" y="0"/>
                </a:cubicBezTo>
                <a:cubicBezTo>
                  <a:pt x="1914314" y="-20188"/>
                  <a:pt x="2080092" y="-5105"/>
                  <a:pt x="2291538" y="0"/>
                </a:cubicBezTo>
                <a:cubicBezTo>
                  <a:pt x="2502984" y="5105"/>
                  <a:pt x="2714641" y="617"/>
                  <a:pt x="2979000" y="0"/>
                </a:cubicBezTo>
                <a:cubicBezTo>
                  <a:pt x="3243359" y="-617"/>
                  <a:pt x="3339677" y="-32878"/>
                  <a:pt x="3666461" y="0"/>
                </a:cubicBezTo>
                <a:cubicBezTo>
                  <a:pt x="3993245" y="32878"/>
                  <a:pt x="3959356" y="10646"/>
                  <a:pt x="4252076" y="0"/>
                </a:cubicBezTo>
                <a:cubicBezTo>
                  <a:pt x="4544797" y="-10646"/>
                  <a:pt x="4803806" y="-6208"/>
                  <a:pt x="5092307" y="0"/>
                </a:cubicBezTo>
                <a:cubicBezTo>
                  <a:pt x="5092586" y="4631"/>
                  <a:pt x="5092360" y="16862"/>
                  <a:pt x="5092307" y="21946"/>
                </a:cubicBezTo>
                <a:cubicBezTo>
                  <a:pt x="4963024" y="39542"/>
                  <a:pt x="4769693" y="24041"/>
                  <a:pt x="4455769" y="21946"/>
                </a:cubicBezTo>
                <a:cubicBezTo>
                  <a:pt x="4141845" y="19851"/>
                  <a:pt x="3943439" y="-13029"/>
                  <a:pt x="3717384" y="21946"/>
                </a:cubicBezTo>
                <a:cubicBezTo>
                  <a:pt x="3491329" y="56921"/>
                  <a:pt x="3361256" y="34282"/>
                  <a:pt x="3233615" y="21946"/>
                </a:cubicBezTo>
                <a:cubicBezTo>
                  <a:pt x="3105974" y="9610"/>
                  <a:pt x="2872163" y="30197"/>
                  <a:pt x="2546154" y="21946"/>
                </a:cubicBezTo>
                <a:cubicBezTo>
                  <a:pt x="2220145" y="13695"/>
                  <a:pt x="2168829" y="22450"/>
                  <a:pt x="1960538" y="21946"/>
                </a:cubicBezTo>
                <a:cubicBezTo>
                  <a:pt x="1752247" y="21442"/>
                  <a:pt x="1523678" y="13932"/>
                  <a:pt x="1374923" y="21946"/>
                </a:cubicBezTo>
                <a:cubicBezTo>
                  <a:pt x="1226168" y="29960"/>
                  <a:pt x="928094" y="36837"/>
                  <a:pt x="738385" y="21946"/>
                </a:cubicBezTo>
                <a:cubicBezTo>
                  <a:pt x="548676" y="7055"/>
                  <a:pt x="168941" y="-5592"/>
                  <a:pt x="0" y="21946"/>
                </a:cubicBezTo>
                <a:cubicBezTo>
                  <a:pt x="287" y="12071"/>
                  <a:pt x="-113" y="6250"/>
                  <a:pt x="0" y="0"/>
                </a:cubicBezTo>
                <a:close/>
              </a:path>
              <a:path w="5092307" h="21946" stroke="0" extrusionOk="0">
                <a:moveTo>
                  <a:pt x="0" y="0"/>
                </a:moveTo>
                <a:cubicBezTo>
                  <a:pt x="123076" y="8408"/>
                  <a:pt x="290804" y="2227"/>
                  <a:pt x="534692" y="0"/>
                </a:cubicBezTo>
                <a:cubicBezTo>
                  <a:pt x="778580" y="-2227"/>
                  <a:pt x="855490" y="-16962"/>
                  <a:pt x="1018461" y="0"/>
                </a:cubicBezTo>
                <a:cubicBezTo>
                  <a:pt x="1181432" y="16962"/>
                  <a:pt x="1320664" y="19870"/>
                  <a:pt x="1553154" y="0"/>
                </a:cubicBezTo>
                <a:cubicBezTo>
                  <a:pt x="1785644" y="-19870"/>
                  <a:pt x="2036509" y="-20672"/>
                  <a:pt x="2189692" y="0"/>
                </a:cubicBezTo>
                <a:cubicBezTo>
                  <a:pt x="2342875" y="20672"/>
                  <a:pt x="2544654" y="-33332"/>
                  <a:pt x="2877153" y="0"/>
                </a:cubicBezTo>
                <a:cubicBezTo>
                  <a:pt x="3209652" y="33332"/>
                  <a:pt x="3394712" y="30818"/>
                  <a:pt x="3615538" y="0"/>
                </a:cubicBezTo>
                <a:cubicBezTo>
                  <a:pt x="3836364" y="-30818"/>
                  <a:pt x="4201667" y="-30590"/>
                  <a:pt x="4353922" y="0"/>
                </a:cubicBezTo>
                <a:cubicBezTo>
                  <a:pt x="4506177" y="30590"/>
                  <a:pt x="4855479" y="18332"/>
                  <a:pt x="5092307" y="0"/>
                </a:cubicBezTo>
                <a:cubicBezTo>
                  <a:pt x="5091574" y="4400"/>
                  <a:pt x="5092005" y="11744"/>
                  <a:pt x="5092307" y="21946"/>
                </a:cubicBezTo>
                <a:cubicBezTo>
                  <a:pt x="4864916" y="7468"/>
                  <a:pt x="4690539" y="13687"/>
                  <a:pt x="4557615" y="21946"/>
                </a:cubicBezTo>
                <a:cubicBezTo>
                  <a:pt x="4424691" y="30205"/>
                  <a:pt x="4076201" y="51864"/>
                  <a:pt x="3819230" y="21946"/>
                </a:cubicBezTo>
                <a:cubicBezTo>
                  <a:pt x="3562259" y="-7972"/>
                  <a:pt x="3498341" y="13372"/>
                  <a:pt x="3335461" y="21946"/>
                </a:cubicBezTo>
                <a:cubicBezTo>
                  <a:pt x="3172581" y="30520"/>
                  <a:pt x="2979939" y="3719"/>
                  <a:pt x="2648000" y="21946"/>
                </a:cubicBezTo>
                <a:cubicBezTo>
                  <a:pt x="2316061" y="40173"/>
                  <a:pt x="2286972" y="9792"/>
                  <a:pt x="2062384" y="21946"/>
                </a:cubicBezTo>
                <a:cubicBezTo>
                  <a:pt x="1837796" y="34100"/>
                  <a:pt x="1672241" y="1952"/>
                  <a:pt x="1476769" y="21946"/>
                </a:cubicBezTo>
                <a:cubicBezTo>
                  <a:pt x="1281297" y="41940"/>
                  <a:pt x="975566" y="5945"/>
                  <a:pt x="738385" y="21946"/>
                </a:cubicBezTo>
                <a:cubicBezTo>
                  <a:pt x="501204" y="37947"/>
                  <a:pt x="163670" y="-14697"/>
                  <a:pt x="0" y="21946"/>
                </a:cubicBezTo>
                <a:cubicBezTo>
                  <a:pt x="-116" y="15135"/>
                  <a:pt x="-209" y="7967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452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6FB25-83CC-B963-7F24-14EA8B311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Questions</a:t>
            </a:r>
            <a:endParaRPr lang="en-GB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7FC58AE-6B92-08FB-6FF8-79067390F426}"/>
              </a:ext>
            </a:extLst>
          </p:cNvPr>
          <p:cNvGrpSpPr/>
          <p:nvPr/>
        </p:nvGrpSpPr>
        <p:grpSpPr>
          <a:xfrm>
            <a:off x="731520" y="1899870"/>
            <a:ext cx="9806382" cy="732195"/>
            <a:chOff x="2204553" y="0"/>
            <a:chExt cx="6627250" cy="1159360"/>
          </a:xfrm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82972A64-94EC-02FD-466E-A0C98EE70129}"/>
                </a:ext>
              </a:extLst>
            </p:cNvPr>
            <p:cNvSpPr/>
            <p:nvPr/>
          </p:nvSpPr>
          <p:spPr>
            <a:xfrm>
              <a:off x="2204553" y="0"/>
              <a:ext cx="6627250" cy="1159360"/>
            </a:xfrm>
            <a:prstGeom prst="roundRect">
              <a:avLst/>
            </a:prstGeom>
            <a:ln>
              <a:noFill/>
            </a:ln>
            <a:effectLst>
              <a:glow rad="228600">
                <a:schemeClr val="accent2">
                  <a:satMod val="175000"/>
                  <a:alpha val="40000"/>
                </a:schemeClr>
              </a:glow>
              <a:innerShdw blurRad="63500" dist="50800" dir="16200000">
                <a:prstClr val="black">
                  <a:alpha val="50000"/>
                </a:prstClr>
              </a:innerShdw>
              <a:softEdge rad="31750"/>
            </a:effectLst>
            <a:sp3d prstMaterial="metal">
              <a:bevelT w="88900" h="88900" prst="angle"/>
            </a:sp3d>
          </p:spPr>
          <p:style>
            <a:lnRef idx="3">
              <a:scrgbClr r="0" g="0" b="0"/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1">
              <a:scrgbClr r="0" g="0" b="0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7" name="Rectangle: Rounded Corners 4">
              <a:extLst>
                <a:ext uri="{FF2B5EF4-FFF2-40B4-BE49-F238E27FC236}">
                  <a16:creationId xmlns:a16="http://schemas.microsoft.com/office/drawing/2014/main" id="{3FD3893C-2CE4-563E-9FC4-C645143D01A7}"/>
                </a:ext>
              </a:extLst>
            </p:cNvPr>
            <p:cNvSpPr txBox="1"/>
            <p:nvPr/>
          </p:nvSpPr>
          <p:spPr>
            <a:xfrm>
              <a:off x="2261148" y="56595"/>
              <a:ext cx="6514060" cy="1046170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/>
                <a:t>Has ridership returned to pre-pandemic levels? If not, which mode recovered the fastest?</a:t>
              </a:r>
              <a:endParaRPr lang="en-GB" sz="2400" kern="1200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69D2DC5-844B-41F3-FB49-1FA7639FB5E5}"/>
              </a:ext>
            </a:extLst>
          </p:cNvPr>
          <p:cNvGrpSpPr/>
          <p:nvPr/>
        </p:nvGrpSpPr>
        <p:grpSpPr>
          <a:xfrm>
            <a:off x="1276489" y="2959476"/>
            <a:ext cx="9707462" cy="731771"/>
            <a:chOff x="0" y="1810185"/>
            <a:chExt cx="6880372" cy="1067310"/>
          </a:xfrm>
          <a:scene3d>
            <a:camera prst="orthographicFront"/>
            <a:lightRig rig="threePt" dir="t"/>
          </a:scene3d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41AEE6F5-11D9-9ACC-4174-696207E58DCC}"/>
                </a:ext>
              </a:extLst>
            </p:cNvPr>
            <p:cNvSpPr/>
            <p:nvPr/>
          </p:nvSpPr>
          <p:spPr>
            <a:xfrm>
              <a:off x="0" y="1810185"/>
              <a:ext cx="6880370" cy="1067310"/>
            </a:xfrm>
            <a:prstGeom prst="roundRect">
              <a:avLst/>
            </a:prstGeom>
            <a:effectLst>
              <a:glow rad="228600">
                <a:schemeClr val="accent1">
                  <a:satMod val="175000"/>
                  <a:alpha val="40000"/>
                </a:schemeClr>
              </a:glow>
              <a:innerShdw blurRad="63500" dist="50800" dir="16200000">
                <a:prstClr val="black">
                  <a:alpha val="50000"/>
                </a:prstClr>
              </a:innerShdw>
              <a:softEdge rad="31750"/>
            </a:effectLst>
            <a:sp3d>
              <a:bevelT prst="angle"/>
            </a:sp3d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1">
              <a:scrgbClr r="0" g="0" b="0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5" name="Rectangle: Rounded Corners 6">
              <a:extLst>
                <a:ext uri="{FF2B5EF4-FFF2-40B4-BE49-F238E27FC236}">
                  <a16:creationId xmlns:a16="http://schemas.microsoft.com/office/drawing/2014/main" id="{E0231A8D-8578-DC9F-C470-DFC014A5CAE5}"/>
                </a:ext>
              </a:extLst>
            </p:cNvPr>
            <p:cNvSpPr txBox="1"/>
            <p:nvPr/>
          </p:nvSpPr>
          <p:spPr>
            <a:xfrm>
              <a:off x="0" y="1852093"/>
              <a:ext cx="6880372" cy="9631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/>
                <a:t>Is there a difference between weekdays and weekends?</a:t>
              </a:r>
              <a:endParaRPr lang="en-GB" sz="2400" kern="1200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D0846B7-37A2-0D45-BBC0-3423F6B18747}"/>
              </a:ext>
            </a:extLst>
          </p:cNvPr>
          <p:cNvGrpSpPr/>
          <p:nvPr/>
        </p:nvGrpSpPr>
        <p:grpSpPr>
          <a:xfrm>
            <a:off x="1747080" y="4018659"/>
            <a:ext cx="9707459" cy="660326"/>
            <a:chOff x="1247334" y="3371475"/>
            <a:chExt cx="8317837" cy="1238366"/>
          </a:xfrm>
          <a:effectLst>
            <a:glow rad="139700">
              <a:schemeClr val="accent4">
                <a:satMod val="175000"/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4FF35D29-2654-BF35-F1F5-43CD680AA454}"/>
                </a:ext>
              </a:extLst>
            </p:cNvPr>
            <p:cNvSpPr/>
            <p:nvPr/>
          </p:nvSpPr>
          <p:spPr>
            <a:xfrm>
              <a:off x="1247334" y="3371475"/>
              <a:ext cx="8317837" cy="1238366"/>
            </a:xfrm>
            <a:prstGeom prst="roundRect">
              <a:avLst/>
            </a:prstGeom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1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3" name="Rectangle: Rounded Corners 8">
              <a:extLst>
                <a:ext uri="{FF2B5EF4-FFF2-40B4-BE49-F238E27FC236}">
                  <a16:creationId xmlns:a16="http://schemas.microsoft.com/office/drawing/2014/main" id="{107D3BB7-FC3F-7D9D-918F-E4090656959C}"/>
                </a:ext>
              </a:extLst>
            </p:cNvPr>
            <p:cNvSpPr txBox="1"/>
            <p:nvPr/>
          </p:nvSpPr>
          <p:spPr>
            <a:xfrm>
              <a:off x="1307786" y="3431927"/>
              <a:ext cx="8196933" cy="1117462"/>
            </a:xfrm>
            <a:prstGeom prst="rect">
              <a:avLst/>
            </a:prstGeom>
            <a:ln>
              <a:noFill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149987" dist="250190" dir="8460000" algn="ctr">
                <a:srgbClr val="000000">
                  <a:alpha val="28000"/>
                </a:srgbClr>
              </a:outerShdw>
              <a:softEdge rad="31750"/>
            </a:effectLst>
            <a:sp3d prstMaterial="metal">
              <a:bevelT w="88900" h="88900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/>
                <a:t>Which stations or lines have shown the highest growth since 2021?</a:t>
              </a:r>
              <a:endParaRPr lang="en-GB" sz="2400" kern="1200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AAAB5657-48FB-B70B-A386-65B8F90FF152}"/>
              </a:ext>
            </a:extLst>
          </p:cNvPr>
          <p:cNvGrpSpPr/>
          <p:nvPr/>
        </p:nvGrpSpPr>
        <p:grpSpPr>
          <a:xfrm>
            <a:off x="2226583" y="5079906"/>
            <a:ext cx="9707458" cy="660327"/>
            <a:chOff x="154893" y="4771869"/>
            <a:chExt cx="9406718" cy="1359732"/>
          </a:xfrm>
          <a:effectLst>
            <a:glow rad="228600">
              <a:schemeClr val="accent6">
                <a:satMod val="175000"/>
                <a:alpha val="40000"/>
              </a:schemeClr>
            </a:glow>
            <a:reflection blurRad="6350" stA="50000" endA="300" endPos="38500" dist="50800" dir="5400000" sy="-100000" algn="bl" rotWithShape="0"/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</p:grpSpPr>
        <p:sp>
          <p:nvSpPr>
            <p:cNvPr id="11" name="Rectangle 7">
              <a:extLst>
                <a:ext uri="{FF2B5EF4-FFF2-40B4-BE49-F238E27FC236}">
                  <a16:creationId xmlns:a16="http://schemas.microsoft.com/office/drawing/2014/main" id="{3CB5B521-7D58-6206-3177-FCE1DF401515}"/>
                </a:ext>
              </a:extLst>
            </p:cNvPr>
            <p:cNvSpPr/>
            <p:nvPr/>
          </p:nvSpPr>
          <p:spPr>
            <a:xfrm>
              <a:off x="154893" y="4771870"/>
              <a:ext cx="9406718" cy="1359731"/>
            </a:xfrm>
            <a:prstGeom prst="roundRect">
              <a:avLst/>
            </a:prstGeom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1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0BB2139-117B-06AE-4175-B1BA81A63071}"/>
                </a:ext>
              </a:extLst>
            </p:cNvPr>
            <p:cNvSpPr txBox="1"/>
            <p:nvPr/>
          </p:nvSpPr>
          <p:spPr>
            <a:xfrm>
              <a:off x="154893" y="4771869"/>
              <a:ext cx="9406718" cy="1179675"/>
            </a:xfrm>
            <a:prstGeom prst="roundRect">
              <a:avLst/>
            </a:prstGeom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/>
                <a:t>Evolution and Comparison between total ridership for each mode</a:t>
              </a:r>
              <a:endParaRPr lang="en-GB" sz="2400" kern="120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F000C52-D594-D142-5605-FB1B5B9655CD}"/>
              </a:ext>
            </a:extLst>
          </p:cNvPr>
          <p:cNvGrpSpPr/>
          <p:nvPr/>
        </p:nvGrpSpPr>
        <p:grpSpPr>
          <a:xfrm>
            <a:off x="2681755" y="6199421"/>
            <a:ext cx="9853123" cy="721282"/>
            <a:chOff x="1337705" y="6133016"/>
            <a:chExt cx="4418845" cy="595754"/>
          </a:xfrm>
          <a:effectLst>
            <a:glow rad="228600">
              <a:schemeClr val="accent5">
                <a:satMod val="175000"/>
                <a:alpha val="40000"/>
              </a:schemeClr>
            </a:glo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</p:grpSpPr>
        <p:sp>
          <p:nvSpPr>
            <p:cNvPr id="20" name="Rectangle 9">
              <a:extLst>
                <a:ext uri="{FF2B5EF4-FFF2-40B4-BE49-F238E27FC236}">
                  <a16:creationId xmlns:a16="http://schemas.microsoft.com/office/drawing/2014/main" id="{238F21D8-44D8-AB61-0EA7-0569B1C2C677}"/>
                </a:ext>
              </a:extLst>
            </p:cNvPr>
            <p:cNvSpPr/>
            <p:nvPr/>
          </p:nvSpPr>
          <p:spPr>
            <a:xfrm>
              <a:off x="1343305" y="6133016"/>
              <a:ext cx="4413245" cy="569726"/>
            </a:xfrm>
            <a:prstGeom prst="roundRect">
              <a:avLst/>
            </a:prstGeom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GB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D696B99-4870-EDE2-344F-C2437D31B5AA}"/>
                </a:ext>
              </a:extLst>
            </p:cNvPr>
            <p:cNvSpPr txBox="1"/>
            <p:nvPr/>
          </p:nvSpPr>
          <p:spPr>
            <a:xfrm>
              <a:off x="1337705" y="6159044"/>
              <a:ext cx="4413245" cy="569726"/>
            </a:xfrm>
            <a:prstGeom prst="roundRect">
              <a:avLst/>
            </a:prstGeom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/>
                <a:t>What is the expected ridership trend over the coming months or years for each transportation mode?</a:t>
              </a:r>
              <a:endParaRPr lang="en-GB" sz="2400" kern="1200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E854FA5-4140-3F03-C721-CC33D0E82B8D}"/>
              </a:ext>
            </a:extLst>
          </p:cNvPr>
          <p:cNvGrpSpPr/>
          <p:nvPr/>
        </p:nvGrpSpPr>
        <p:grpSpPr>
          <a:xfrm>
            <a:off x="3204953" y="7178752"/>
            <a:ext cx="10154207" cy="721281"/>
            <a:chOff x="3204953" y="7178752"/>
            <a:chExt cx="10154207" cy="721281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83056711-12B4-2B45-A5B5-178AC44A4987}"/>
                </a:ext>
              </a:extLst>
            </p:cNvPr>
            <p:cNvGrpSpPr/>
            <p:nvPr/>
          </p:nvGrpSpPr>
          <p:grpSpPr>
            <a:xfrm>
              <a:off x="3204953" y="7178752"/>
              <a:ext cx="10154207" cy="721281"/>
              <a:chOff x="0" y="1064886"/>
              <a:chExt cx="3517669" cy="2110601"/>
            </a:xfrm>
            <a:solidFill>
              <a:srgbClr val="CDACE6"/>
            </a:solidFill>
            <a:effectLst>
              <a:glow rad="101600">
                <a:srgbClr val="B686DA">
                  <a:alpha val="60000"/>
                </a:srgbClr>
              </a:glow>
            </a:effectLst>
            <a:scene3d>
              <a:camera prst="obliqueBottomLeft"/>
              <a:lightRig rig="contrasting" dir="t">
                <a:rot lat="0" lon="0" rev="1500000"/>
              </a:lightRig>
            </a:scene3d>
          </p:grpSpPr>
          <p:sp>
            <p:nvSpPr>
              <p:cNvPr id="23" name="Rectangle 18">
                <a:extLst>
                  <a:ext uri="{FF2B5EF4-FFF2-40B4-BE49-F238E27FC236}">
                    <a16:creationId xmlns:a16="http://schemas.microsoft.com/office/drawing/2014/main" id="{E3F2D2D8-2DF5-FE4B-FEE1-B81BE89F2074}"/>
                  </a:ext>
                </a:extLst>
              </p:cNvPr>
              <p:cNvSpPr/>
              <p:nvPr/>
            </p:nvSpPr>
            <p:spPr>
              <a:xfrm>
                <a:off x="0" y="1064886"/>
                <a:ext cx="3517669" cy="2110601"/>
              </a:xfrm>
              <a:prstGeom prst="roundRect">
                <a:avLst/>
              </a:prstGeom>
              <a:grpFill/>
              <a:ln>
                <a:noFill/>
              </a:ln>
              <a:effectLst>
                <a:outerShdw blurRad="149987" dist="250190" dir="8460000" algn="ctr">
                  <a:srgbClr val="000000">
                    <a:alpha val="28000"/>
                  </a:srgbClr>
                </a:outerShdw>
              </a:effectLst>
              <a:sp3d prstMaterial="metal">
                <a:bevelT w="88900" h="88900"/>
              </a:sp3d>
            </p:spPr>
            <p:style>
              <a:lnRef idx="3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2"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GB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0AFE10-D4DA-4010-2BF2-A923FA7295D2}"/>
                  </a:ext>
                </a:extLst>
              </p:cNvPr>
              <p:cNvSpPr txBox="1"/>
              <p:nvPr/>
            </p:nvSpPr>
            <p:spPr>
              <a:xfrm>
                <a:off x="0" y="1064886"/>
                <a:ext cx="3517669" cy="2085610"/>
              </a:xfrm>
              <a:prstGeom prst="roundRect">
                <a:avLst/>
              </a:prstGeom>
              <a:grpFill/>
              <a:ln>
                <a:noFill/>
              </a:ln>
              <a:effectLst>
                <a:outerShdw blurRad="149987" dist="250190" dir="8460000" algn="ctr">
                  <a:srgbClr val="000000">
                    <a:alpha val="28000"/>
                  </a:srgbClr>
                </a:outerShdw>
              </a:effectLst>
              <a:sp3d prstMaterial="metal">
                <a:bevelT w="88900" h="88900"/>
              </a:sp3d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18110" tIns="118110" rIns="118110" bIns="118110" numCol="1" spcCol="1270" anchor="ctr" anchorCtr="0">
                <a:noAutofit/>
              </a:bodyPr>
              <a:lstStyle/>
              <a:p>
                <a:pPr marL="0" lvl="0" indent="0" algn="ctr" defTabSz="1377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2400" dirty="0"/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E1E6F8F-E04B-51AB-8163-42ECC418DB7D}"/>
                </a:ext>
              </a:extLst>
            </p:cNvPr>
            <p:cNvSpPr txBox="1"/>
            <p:nvPr/>
          </p:nvSpPr>
          <p:spPr>
            <a:xfrm>
              <a:off x="3793690" y="7227808"/>
              <a:ext cx="9155151" cy="614628"/>
            </a:xfrm>
            <a:prstGeom prst="roundRect">
              <a:avLst/>
            </a:prstGeom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/>
                <a:t>Is the daily ridership increasing or decreasing over time?</a:t>
              </a:r>
              <a:endParaRPr lang="en-GB" sz="24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957525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C5832E-91FD-8038-E6FD-41226A5F30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197D3B-F9AB-D29A-25DE-6C0C24415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934" y="1236854"/>
            <a:ext cx="4858624" cy="5372913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Dax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A8685D85-CE33-0902-4C97-B4B1B435C5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8667"/>
          <a:stretch>
            <a:fillRect/>
          </a:stretch>
        </p:blipFill>
        <p:spPr>
          <a:xfrm>
            <a:off x="10514417" y="1079046"/>
            <a:ext cx="3806613" cy="6615632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48370B-EDD0-6F0F-9A29-29DFFD2C8A2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67166" b="19329"/>
          <a:stretch>
            <a:fillRect/>
          </a:stretch>
        </p:blipFill>
        <p:spPr>
          <a:xfrm>
            <a:off x="5904330" y="1236854"/>
            <a:ext cx="3510604" cy="10799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BF51A0-FA94-BBAF-7CB3-820528A947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4330" y="2663763"/>
            <a:ext cx="3619164" cy="1191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C3ADB7-29BC-C442-71C9-0D2D59FBC0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4329" y="4386862"/>
            <a:ext cx="4164803" cy="1438205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A8EF133-78AD-A386-AA3C-D75DF3A4A10F}"/>
              </a:ext>
            </a:extLst>
          </p:cNvPr>
          <p:cNvCxnSpPr>
            <a:cxnSpLocks/>
          </p:cNvCxnSpPr>
          <p:nvPr/>
        </p:nvCxnSpPr>
        <p:spPr>
          <a:xfrm flipH="1" flipV="1">
            <a:off x="9373455" y="1776806"/>
            <a:ext cx="1939635" cy="639016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BF20A09-0C36-C300-D320-E77BE83EB4AC}"/>
              </a:ext>
            </a:extLst>
          </p:cNvPr>
          <p:cNvCxnSpPr>
            <a:cxnSpLocks/>
          </p:cNvCxnSpPr>
          <p:nvPr/>
        </p:nvCxnSpPr>
        <p:spPr>
          <a:xfrm flipH="1">
            <a:off x="9430206" y="2693205"/>
            <a:ext cx="1887819" cy="566502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9A80C5C-6026-E026-1BB8-06ED5620804A}"/>
              </a:ext>
            </a:extLst>
          </p:cNvPr>
          <p:cNvCxnSpPr>
            <a:cxnSpLocks/>
          </p:cNvCxnSpPr>
          <p:nvPr/>
        </p:nvCxnSpPr>
        <p:spPr>
          <a:xfrm flipH="1">
            <a:off x="9477080" y="3289149"/>
            <a:ext cx="1840945" cy="1196777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5132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A448AD-8536-B25E-97C2-FB7ECA3D32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9B5F07-1323-6640-2FE4-1A60577BA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Visuals</a:t>
            </a:r>
          </a:p>
        </p:txBody>
      </p:sp>
      <p:pic>
        <p:nvPicPr>
          <p:cNvPr id="5" name="Picture 4" hidden="1">
            <a:extLst>
              <a:ext uri="{FF2B5EF4-FFF2-40B4-BE49-F238E27FC236}">
                <a16:creationId xmlns:a16="http://schemas.microsoft.com/office/drawing/2014/main" id="{490FA8CF-DC22-3D78-04B6-4FB08CF61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254" y="1869195"/>
            <a:ext cx="7315201" cy="4098790"/>
          </a:xfrm>
          <a:prstGeom prst="rect">
            <a:avLst/>
          </a:prstGeom>
        </p:spPr>
      </p:pic>
      <p:pic>
        <p:nvPicPr>
          <p:cNvPr id="7" name="Picture 6" hidden="1">
            <a:extLst>
              <a:ext uri="{FF2B5EF4-FFF2-40B4-BE49-F238E27FC236}">
                <a16:creationId xmlns:a16="http://schemas.microsoft.com/office/drawing/2014/main" id="{333EAF17-FDFC-9C59-AF4E-A3EAD2B9ED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4625" y="3918590"/>
            <a:ext cx="7315202" cy="4121908"/>
          </a:xfrm>
          <a:prstGeom prst="rect">
            <a:avLst/>
          </a:prstGeom>
        </p:spPr>
      </p:pic>
      <p:pic>
        <p:nvPicPr>
          <p:cNvPr id="3" name="Picture 2" descr="A graph showing the growth of a company&#10;&#10;AI-generated content may be incorrect.">
            <a:extLst>
              <a:ext uri="{FF2B5EF4-FFF2-40B4-BE49-F238E27FC236}">
                <a16:creationId xmlns:a16="http://schemas.microsoft.com/office/drawing/2014/main" id="{AB4820C0-20AF-5C29-FD72-B0BE5E9F75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8500" y="5071872"/>
            <a:ext cx="4988624" cy="3089926"/>
          </a:xfrm>
          <a:prstGeom prst="rect">
            <a:avLst/>
          </a:prstGeom>
        </p:spPr>
      </p:pic>
      <p:pic>
        <p:nvPicPr>
          <p:cNvPr id="8" name="Picture 7" descr="A screenshot of a graph&#10;&#10;AI-generated content may be incorrect.">
            <a:extLst>
              <a:ext uri="{FF2B5EF4-FFF2-40B4-BE49-F238E27FC236}">
                <a16:creationId xmlns:a16="http://schemas.microsoft.com/office/drawing/2014/main" id="{AA277AAF-2856-1964-BA9D-88C38EF577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5624" y="5071872"/>
            <a:ext cx="4486275" cy="308992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E10A928-DAB8-4BE4-D54D-12A69ADA326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8107" t="6313" r="13802"/>
          <a:stretch>
            <a:fillRect/>
          </a:stretch>
        </p:blipFill>
        <p:spPr>
          <a:xfrm>
            <a:off x="8445795" y="1919594"/>
            <a:ext cx="4456020" cy="2774326"/>
          </a:xfrm>
          <a:prstGeom prst="rect">
            <a:avLst/>
          </a:prstGeom>
        </p:spPr>
      </p:pic>
      <p:pic>
        <p:nvPicPr>
          <p:cNvPr id="14" name="Picture 1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5AF8703-631C-121D-6EEE-E5765319C1B1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8251" b="15563"/>
          <a:stretch>
            <a:fillRect/>
          </a:stretch>
        </p:blipFill>
        <p:spPr>
          <a:xfrm>
            <a:off x="1728585" y="1919594"/>
            <a:ext cx="4988625" cy="2774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421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B1ADB8-94FC-59AB-425A-B726D6367E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467B859-025E-315D-3857-69259D8132C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12800" y="22225"/>
            <a:ext cx="12353925" cy="993775"/>
          </a:xfrm>
        </p:spPr>
        <p:txBody>
          <a:bodyPr/>
          <a:lstStyle/>
          <a:p>
            <a:pPr algn="l"/>
            <a:r>
              <a:rPr lang="en-US" b="1" dirty="0"/>
              <a:t>Ridership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" descr="Add-in content for Microsoft Power BI.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66601310"/>
                  </p:ext>
                </p:extLst>
              </p:nvPr>
            </p:nvGraphicFramePr>
            <p:xfrm>
              <a:off x="0" y="822960"/>
              <a:ext cx="14630400" cy="7521855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" descr="Add-in content for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822960"/>
                <a:ext cx="14630400" cy="7521855"/>
              </a:xfrm>
              <a:prstGeom prst="rect">
                <a:avLst/>
              </a:prstGeom>
            </p:spPr>
          </p:pic>
        </mc:Fallback>
      </mc:AlternateContent>
      <p:sp>
        <p:nvSpPr>
          <p:cNvPr id="4" name="sketch line">
            <a:extLst>
              <a:ext uri="{FF2B5EF4-FFF2-40B4-BE49-F238E27FC236}">
                <a16:creationId xmlns:a16="http://schemas.microsoft.com/office/drawing/2014/main" id="{5C94C825-A150-23B1-1EB3-CD5336128D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043" y="937349"/>
            <a:ext cx="13024713" cy="21946"/>
          </a:xfrm>
          <a:custGeom>
            <a:avLst/>
            <a:gdLst>
              <a:gd name="connsiteX0" fmla="*/ 0 w 13024713"/>
              <a:gd name="connsiteY0" fmla="*/ 0 h 21946"/>
              <a:gd name="connsiteX1" fmla="*/ 685511 w 13024713"/>
              <a:gd name="connsiteY1" fmla="*/ 0 h 21946"/>
              <a:gd name="connsiteX2" fmla="*/ 1371022 w 13024713"/>
              <a:gd name="connsiteY2" fmla="*/ 0 h 21946"/>
              <a:gd name="connsiteX3" fmla="*/ 2317028 w 13024713"/>
              <a:gd name="connsiteY3" fmla="*/ 0 h 21946"/>
              <a:gd name="connsiteX4" fmla="*/ 2872292 w 13024713"/>
              <a:gd name="connsiteY4" fmla="*/ 0 h 21946"/>
              <a:gd name="connsiteX5" fmla="*/ 3427556 w 13024713"/>
              <a:gd name="connsiteY5" fmla="*/ 0 h 21946"/>
              <a:gd name="connsiteX6" fmla="*/ 4113067 w 13024713"/>
              <a:gd name="connsiteY6" fmla="*/ 0 h 21946"/>
              <a:gd name="connsiteX7" fmla="*/ 4928826 w 13024713"/>
              <a:gd name="connsiteY7" fmla="*/ 0 h 21946"/>
              <a:gd name="connsiteX8" fmla="*/ 5744584 w 13024713"/>
              <a:gd name="connsiteY8" fmla="*/ 0 h 21946"/>
              <a:gd name="connsiteX9" fmla="*/ 6560342 w 13024713"/>
              <a:gd name="connsiteY9" fmla="*/ 0 h 21946"/>
              <a:gd name="connsiteX10" fmla="*/ 7506348 w 13024713"/>
              <a:gd name="connsiteY10" fmla="*/ 0 h 21946"/>
              <a:gd name="connsiteX11" fmla="*/ 8191859 w 13024713"/>
              <a:gd name="connsiteY11" fmla="*/ 0 h 21946"/>
              <a:gd name="connsiteX12" fmla="*/ 9007617 w 13024713"/>
              <a:gd name="connsiteY12" fmla="*/ 0 h 21946"/>
              <a:gd name="connsiteX13" fmla="*/ 9693129 w 13024713"/>
              <a:gd name="connsiteY13" fmla="*/ 0 h 21946"/>
              <a:gd name="connsiteX14" fmla="*/ 10378640 w 13024713"/>
              <a:gd name="connsiteY14" fmla="*/ 0 h 21946"/>
              <a:gd name="connsiteX15" fmla="*/ 11064151 w 13024713"/>
              <a:gd name="connsiteY15" fmla="*/ 0 h 21946"/>
              <a:gd name="connsiteX16" fmla="*/ 11358921 w 13024713"/>
              <a:gd name="connsiteY16" fmla="*/ 0 h 21946"/>
              <a:gd name="connsiteX17" fmla="*/ 12174679 w 13024713"/>
              <a:gd name="connsiteY17" fmla="*/ 0 h 21946"/>
              <a:gd name="connsiteX18" fmla="*/ 13024713 w 13024713"/>
              <a:gd name="connsiteY18" fmla="*/ 0 h 21946"/>
              <a:gd name="connsiteX19" fmla="*/ 13024713 w 13024713"/>
              <a:gd name="connsiteY19" fmla="*/ 21946 h 21946"/>
              <a:gd name="connsiteX20" fmla="*/ 12469449 w 13024713"/>
              <a:gd name="connsiteY20" fmla="*/ 21946 h 21946"/>
              <a:gd name="connsiteX21" fmla="*/ 11783938 w 13024713"/>
              <a:gd name="connsiteY21" fmla="*/ 21946 h 21946"/>
              <a:gd name="connsiteX22" fmla="*/ 11489168 w 13024713"/>
              <a:gd name="connsiteY22" fmla="*/ 21946 h 21946"/>
              <a:gd name="connsiteX23" fmla="*/ 10933904 w 13024713"/>
              <a:gd name="connsiteY23" fmla="*/ 21946 h 21946"/>
              <a:gd name="connsiteX24" fmla="*/ 10118145 w 13024713"/>
              <a:gd name="connsiteY24" fmla="*/ 21946 h 21946"/>
              <a:gd name="connsiteX25" fmla="*/ 9693129 w 13024713"/>
              <a:gd name="connsiteY25" fmla="*/ 21946 h 21946"/>
              <a:gd name="connsiteX26" fmla="*/ 8747123 w 13024713"/>
              <a:gd name="connsiteY26" fmla="*/ 21946 h 21946"/>
              <a:gd name="connsiteX27" fmla="*/ 7801118 w 13024713"/>
              <a:gd name="connsiteY27" fmla="*/ 21946 h 21946"/>
              <a:gd name="connsiteX28" fmla="*/ 7115606 w 13024713"/>
              <a:gd name="connsiteY28" fmla="*/ 21946 h 21946"/>
              <a:gd name="connsiteX29" fmla="*/ 6169601 w 13024713"/>
              <a:gd name="connsiteY29" fmla="*/ 21946 h 21946"/>
              <a:gd name="connsiteX30" fmla="*/ 5484090 w 13024713"/>
              <a:gd name="connsiteY30" fmla="*/ 21946 h 21946"/>
              <a:gd name="connsiteX31" fmla="*/ 4668331 w 13024713"/>
              <a:gd name="connsiteY31" fmla="*/ 21946 h 21946"/>
              <a:gd name="connsiteX32" fmla="*/ 4373562 w 13024713"/>
              <a:gd name="connsiteY32" fmla="*/ 21946 h 21946"/>
              <a:gd name="connsiteX33" fmla="*/ 3427556 w 13024713"/>
              <a:gd name="connsiteY33" fmla="*/ 21946 h 21946"/>
              <a:gd name="connsiteX34" fmla="*/ 2872292 w 13024713"/>
              <a:gd name="connsiteY34" fmla="*/ 21946 h 21946"/>
              <a:gd name="connsiteX35" fmla="*/ 2056534 w 13024713"/>
              <a:gd name="connsiteY35" fmla="*/ 21946 h 21946"/>
              <a:gd name="connsiteX36" fmla="*/ 1761764 w 13024713"/>
              <a:gd name="connsiteY36" fmla="*/ 21946 h 21946"/>
              <a:gd name="connsiteX37" fmla="*/ 815758 w 13024713"/>
              <a:gd name="connsiteY37" fmla="*/ 21946 h 21946"/>
              <a:gd name="connsiteX38" fmla="*/ 0 w 13024713"/>
              <a:gd name="connsiteY38" fmla="*/ 21946 h 21946"/>
              <a:gd name="connsiteX39" fmla="*/ 0 w 13024713"/>
              <a:gd name="connsiteY39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3024713" h="21946" fill="none" extrusionOk="0">
                <a:moveTo>
                  <a:pt x="0" y="0"/>
                </a:moveTo>
                <a:cubicBezTo>
                  <a:pt x="152281" y="-31067"/>
                  <a:pt x="486749" y="10902"/>
                  <a:pt x="685511" y="0"/>
                </a:cubicBezTo>
                <a:cubicBezTo>
                  <a:pt x="884273" y="-10902"/>
                  <a:pt x="1062186" y="15086"/>
                  <a:pt x="1371022" y="0"/>
                </a:cubicBezTo>
                <a:cubicBezTo>
                  <a:pt x="1679858" y="-15086"/>
                  <a:pt x="1899806" y="24968"/>
                  <a:pt x="2317028" y="0"/>
                </a:cubicBezTo>
                <a:cubicBezTo>
                  <a:pt x="2734250" y="-24968"/>
                  <a:pt x="2734875" y="-14625"/>
                  <a:pt x="2872292" y="0"/>
                </a:cubicBezTo>
                <a:cubicBezTo>
                  <a:pt x="3009709" y="14625"/>
                  <a:pt x="3213734" y="-7375"/>
                  <a:pt x="3427556" y="0"/>
                </a:cubicBezTo>
                <a:cubicBezTo>
                  <a:pt x="3641378" y="7375"/>
                  <a:pt x="3923864" y="-814"/>
                  <a:pt x="4113067" y="0"/>
                </a:cubicBezTo>
                <a:cubicBezTo>
                  <a:pt x="4302270" y="814"/>
                  <a:pt x="4578687" y="-39829"/>
                  <a:pt x="4928826" y="0"/>
                </a:cubicBezTo>
                <a:cubicBezTo>
                  <a:pt x="5278965" y="39829"/>
                  <a:pt x="5532760" y="-36008"/>
                  <a:pt x="5744584" y="0"/>
                </a:cubicBezTo>
                <a:cubicBezTo>
                  <a:pt x="5956408" y="36008"/>
                  <a:pt x="6381888" y="-35825"/>
                  <a:pt x="6560342" y="0"/>
                </a:cubicBezTo>
                <a:cubicBezTo>
                  <a:pt x="6738796" y="35825"/>
                  <a:pt x="7189357" y="-10608"/>
                  <a:pt x="7506348" y="0"/>
                </a:cubicBezTo>
                <a:cubicBezTo>
                  <a:pt x="7823339" y="10608"/>
                  <a:pt x="7939565" y="-7571"/>
                  <a:pt x="8191859" y="0"/>
                </a:cubicBezTo>
                <a:cubicBezTo>
                  <a:pt x="8444153" y="7571"/>
                  <a:pt x="8638460" y="-38679"/>
                  <a:pt x="9007617" y="0"/>
                </a:cubicBezTo>
                <a:cubicBezTo>
                  <a:pt x="9376774" y="38679"/>
                  <a:pt x="9377652" y="-29895"/>
                  <a:pt x="9693129" y="0"/>
                </a:cubicBezTo>
                <a:cubicBezTo>
                  <a:pt x="10008606" y="29895"/>
                  <a:pt x="10235825" y="328"/>
                  <a:pt x="10378640" y="0"/>
                </a:cubicBezTo>
                <a:cubicBezTo>
                  <a:pt x="10521455" y="-328"/>
                  <a:pt x="10868644" y="-23133"/>
                  <a:pt x="11064151" y="0"/>
                </a:cubicBezTo>
                <a:cubicBezTo>
                  <a:pt x="11259658" y="23133"/>
                  <a:pt x="11221813" y="14424"/>
                  <a:pt x="11358921" y="0"/>
                </a:cubicBezTo>
                <a:cubicBezTo>
                  <a:pt x="11496029" y="-14424"/>
                  <a:pt x="11965987" y="12857"/>
                  <a:pt x="12174679" y="0"/>
                </a:cubicBezTo>
                <a:cubicBezTo>
                  <a:pt x="12383371" y="-12857"/>
                  <a:pt x="12817774" y="29617"/>
                  <a:pt x="13024713" y="0"/>
                </a:cubicBezTo>
                <a:cubicBezTo>
                  <a:pt x="13024640" y="6940"/>
                  <a:pt x="13023888" y="16895"/>
                  <a:pt x="13024713" y="21946"/>
                </a:cubicBezTo>
                <a:cubicBezTo>
                  <a:pt x="12775679" y="19870"/>
                  <a:pt x="12720093" y="7930"/>
                  <a:pt x="12469449" y="21946"/>
                </a:cubicBezTo>
                <a:cubicBezTo>
                  <a:pt x="12218805" y="35962"/>
                  <a:pt x="11987749" y="26421"/>
                  <a:pt x="11783938" y="21946"/>
                </a:cubicBezTo>
                <a:cubicBezTo>
                  <a:pt x="11580127" y="17471"/>
                  <a:pt x="11626890" y="24678"/>
                  <a:pt x="11489168" y="21946"/>
                </a:cubicBezTo>
                <a:cubicBezTo>
                  <a:pt x="11351446" y="19215"/>
                  <a:pt x="11059046" y="38646"/>
                  <a:pt x="10933904" y="21946"/>
                </a:cubicBezTo>
                <a:cubicBezTo>
                  <a:pt x="10808762" y="5246"/>
                  <a:pt x="10419073" y="15408"/>
                  <a:pt x="10118145" y="21946"/>
                </a:cubicBezTo>
                <a:cubicBezTo>
                  <a:pt x="9817217" y="28484"/>
                  <a:pt x="9880110" y="41494"/>
                  <a:pt x="9693129" y="21946"/>
                </a:cubicBezTo>
                <a:cubicBezTo>
                  <a:pt x="9506148" y="2398"/>
                  <a:pt x="9112156" y="3120"/>
                  <a:pt x="8747123" y="21946"/>
                </a:cubicBezTo>
                <a:cubicBezTo>
                  <a:pt x="8382090" y="40772"/>
                  <a:pt x="8230522" y="1595"/>
                  <a:pt x="7801118" y="21946"/>
                </a:cubicBezTo>
                <a:cubicBezTo>
                  <a:pt x="7371715" y="42297"/>
                  <a:pt x="7384683" y="5977"/>
                  <a:pt x="7115606" y="21946"/>
                </a:cubicBezTo>
                <a:cubicBezTo>
                  <a:pt x="6846529" y="37915"/>
                  <a:pt x="6363099" y="-24159"/>
                  <a:pt x="6169601" y="21946"/>
                </a:cubicBezTo>
                <a:cubicBezTo>
                  <a:pt x="5976103" y="68051"/>
                  <a:pt x="5729383" y="44242"/>
                  <a:pt x="5484090" y="21946"/>
                </a:cubicBezTo>
                <a:cubicBezTo>
                  <a:pt x="5238797" y="-350"/>
                  <a:pt x="5022151" y="46650"/>
                  <a:pt x="4668331" y="21946"/>
                </a:cubicBezTo>
                <a:cubicBezTo>
                  <a:pt x="4314511" y="-2758"/>
                  <a:pt x="4513269" y="20751"/>
                  <a:pt x="4373562" y="21946"/>
                </a:cubicBezTo>
                <a:cubicBezTo>
                  <a:pt x="4233855" y="23141"/>
                  <a:pt x="3759313" y="4720"/>
                  <a:pt x="3427556" y="21946"/>
                </a:cubicBezTo>
                <a:cubicBezTo>
                  <a:pt x="3095799" y="39172"/>
                  <a:pt x="3004542" y="4363"/>
                  <a:pt x="2872292" y="21946"/>
                </a:cubicBezTo>
                <a:cubicBezTo>
                  <a:pt x="2740042" y="39529"/>
                  <a:pt x="2392282" y="30352"/>
                  <a:pt x="2056534" y="21946"/>
                </a:cubicBezTo>
                <a:cubicBezTo>
                  <a:pt x="1720786" y="13540"/>
                  <a:pt x="1862447" y="12082"/>
                  <a:pt x="1761764" y="21946"/>
                </a:cubicBezTo>
                <a:cubicBezTo>
                  <a:pt x="1661081" y="31811"/>
                  <a:pt x="1108082" y="16882"/>
                  <a:pt x="815758" y="21946"/>
                </a:cubicBezTo>
                <a:cubicBezTo>
                  <a:pt x="523434" y="27010"/>
                  <a:pt x="235085" y="8649"/>
                  <a:pt x="0" y="21946"/>
                </a:cubicBezTo>
                <a:cubicBezTo>
                  <a:pt x="96" y="12078"/>
                  <a:pt x="905" y="5768"/>
                  <a:pt x="0" y="0"/>
                </a:cubicBezTo>
                <a:close/>
              </a:path>
              <a:path w="13024713" h="21946" stroke="0" extrusionOk="0">
                <a:moveTo>
                  <a:pt x="0" y="0"/>
                </a:moveTo>
                <a:cubicBezTo>
                  <a:pt x="174000" y="6813"/>
                  <a:pt x="297001" y="23805"/>
                  <a:pt x="555264" y="0"/>
                </a:cubicBezTo>
                <a:cubicBezTo>
                  <a:pt x="813527" y="-23805"/>
                  <a:pt x="769952" y="1312"/>
                  <a:pt x="850034" y="0"/>
                </a:cubicBezTo>
                <a:cubicBezTo>
                  <a:pt x="930116" y="-1312"/>
                  <a:pt x="1491554" y="-15023"/>
                  <a:pt x="1796039" y="0"/>
                </a:cubicBezTo>
                <a:cubicBezTo>
                  <a:pt x="2100524" y="15023"/>
                  <a:pt x="2168508" y="981"/>
                  <a:pt x="2351303" y="0"/>
                </a:cubicBezTo>
                <a:cubicBezTo>
                  <a:pt x="2534098" y="-981"/>
                  <a:pt x="2701410" y="20438"/>
                  <a:pt x="2906568" y="0"/>
                </a:cubicBezTo>
                <a:cubicBezTo>
                  <a:pt x="3111726" y="-20438"/>
                  <a:pt x="3379694" y="818"/>
                  <a:pt x="3852573" y="0"/>
                </a:cubicBezTo>
                <a:cubicBezTo>
                  <a:pt x="4325453" y="-818"/>
                  <a:pt x="4071412" y="6498"/>
                  <a:pt x="4277590" y="0"/>
                </a:cubicBezTo>
                <a:cubicBezTo>
                  <a:pt x="4483768" y="-6498"/>
                  <a:pt x="4790594" y="-41666"/>
                  <a:pt x="5223595" y="0"/>
                </a:cubicBezTo>
                <a:cubicBezTo>
                  <a:pt x="5656596" y="41666"/>
                  <a:pt x="5816165" y="-38109"/>
                  <a:pt x="6169601" y="0"/>
                </a:cubicBezTo>
                <a:cubicBezTo>
                  <a:pt x="6523037" y="38109"/>
                  <a:pt x="6666048" y="31776"/>
                  <a:pt x="6855112" y="0"/>
                </a:cubicBezTo>
                <a:cubicBezTo>
                  <a:pt x="7044176" y="-31776"/>
                  <a:pt x="7564381" y="39887"/>
                  <a:pt x="7801118" y="0"/>
                </a:cubicBezTo>
                <a:cubicBezTo>
                  <a:pt x="8037855" y="-39887"/>
                  <a:pt x="8171178" y="4704"/>
                  <a:pt x="8356382" y="0"/>
                </a:cubicBezTo>
                <a:cubicBezTo>
                  <a:pt x="8541586" y="-4704"/>
                  <a:pt x="8709469" y="-25916"/>
                  <a:pt x="8911646" y="0"/>
                </a:cubicBezTo>
                <a:cubicBezTo>
                  <a:pt x="9113823" y="25916"/>
                  <a:pt x="9544154" y="-32712"/>
                  <a:pt x="9727404" y="0"/>
                </a:cubicBezTo>
                <a:cubicBezTo>
                  <a:pt x="9910654" y="32712"/>
                  <a:pt x="10120754" y="-9487"/>
                  <a:pt x="10282668" y="0"/>
                </a:cubicBezTo>
                <a:cubicBezTo>
                  <a:pt x="10444582" y="9487"/>
                  <a:pt x="10998615" y="-16142"/>
                  <a:pt x="11228674" y="0"/>
                </a:cubicBezTo>
                <a:cubicBezTo>
                  <a:pt x="11458733" y="16142"/>
                  <a:pt x="11706256" y="18878"/>
                  <a:pt x="12174679" y="0"/>
                </a:cubicBezTo>
                <a:cubicBezTo>
                  <a:pt x="12643103" y="-18878"/>
                  <a:pt x="12759081" y="2371"/>
                  <a:pt x="13024713" y="0"/>
                </a:cubicBezTo>
                <a:cubicBezTo>
                  <a:pt x="13023900" y="6053"/>
                  <a:pt x="13025504" y="12797"/>
                  <a:pt x="13024713" y="21946"/>
                </a:cubicBezTo>
                <a:cubicBezTo>
                  <a:pt x="12943964" y="16522"/>
                  <a:pt x="12860847" y="32846"/>
                  <a:pt x="12729943" y="21946"/>
                </a:cubicBezTo>
                <a:cubicBezTo>
                  <a:pt x="12599039" y="11047"/>
                  <a:pt x="12082300" y="547"/>
                  <a:pt x="11783938" y="21946"/>
                </a:cubicBezTo>
                <a:cubicBezTo>
                  <a:pt x="11485577" y="43345"/>
                  <a:pt x="11336827" y="7061"/>
                  <a:pt x="11098426" y="21946"/>
                </a:cubicBezTo>
                <a:cubicBezTo>
                  <a:pt x="10860025" y="36831"/>
                  <a:pt x="10786191" y="19920"/>
                  <a:pt x="10673410" y="21946"/>
                </a:cubicBezTo>
                <a:cubicBezTo>
                  <a:pt x="10560629" y="23972"/>
                  <a:pt x="10140214" y="4970"/>
                  <a:pt x="9987898" y="21946"/>
                </a:cubicBezTo>
                <a:cubicBezTo>
                  <a:pt x="9835582" y="38922"/>
                  <a:pt x="9813444" y="24986"/>
                  <a:pt x="9693129" y="21946"/>
                </a:cubicBezTo>
                <a:cubicBezTo>
                  <a:pt x="9572814" y="18906"/>
                  <a:pt x="9463575" y="12345"/>
                  <a:pt x="9398359" y="21946"/>
                </a:cubicBezTo>
                <a:cubicBezTo>
                  <a:pt x="9333143" y="31548"/>
                  <a:pt x="8974212" y="9233"/>
                  <a:pt x="8712847" y="21946"/>
                </a:cubicBezTo>
                <a:cubicBezTo>
                  <a:pt x="8451482" y="34659"/>
                  <a:pt x="8461225" y="12855"/>
                  <a:pt x="8287831" y="21946"/>
                </a:cubicBezTo>
                <a:cubicBezTo>
                  <a:pt x="8114437" y="31037"/>
                  <a:pt x="7836612" y="42743"/>
                  <a:pt x="7472072" y="21946"/>
                </a:cubicBezTo>
                <a:cubicBezTo>
                  <a:pt x="7107532" y="1149"/>
                  <a:pt x="7134995" y="26035"/>
                  <a:pt x="7047055" y="21946"/>
                </a:cubicBezTo>
                <a:cubicBezTo>
                  <a:pt x="6959115" y="17857"/>
                  <a:pt x="6577731" y="34439"/>
                  <a:pt x="6231297" y="21946"/>
                </a:cubicBezTo>
                <a:cubicBezTo>
                  <a:pt x="5884863" y="9453"/>
                  <a:pt x="6062259" y="9879"/>
                  <a:pt x="5936527" y="21946"/>
                </a:cubicBezTo>
                <a:cubicBezTo>
                  <a:pt x="5810795" y="34014"/>
                  <a:pt x="5410761" y="50728"/>
                  <a:pt x="5120769" y="21946"/>
                </a:cubicBezTo>
                <a:cubicBezTo>
                  <a:pt x="4830777" y="-6836"/>
                  <a:pt x="4866873" y="34132"/>
                  <a:pt x="4695752" y="21946"/>
                </a:cubicBezTo>
                <a:cubicBezTo>
                  <a:pt x="4524631" y="9760"/>
                  <a:pt x="4471458" y="21086"/>
                  <a:pt x="4400982" y="21946"/>
                </a:cubicBezTo>
                <a:cubicBezTo>
                  <a:pt x="4330506" y="22807"/>
                  <a:pt x="4151907" y="35822"/>
                  <a:pt x="3975965" y="21946"/>
                </a:cubicBezTo>
                <a:cubicBezTo>
                  <a:pt x="3800023" y="8070"/>
                  <a:pt x="3383688" y="48206"/>
                  <a:pt x="3160207" y="21946"/>
                </a:cubicBezTo>
                <a:cubicBezTo>
                  <a:pt x="2936726" y="-4314"/>
                  <a:pt x="2926118" y="7352"/>
                  <a:pt x="2735190" y="21946"/>
                </a:cubicBezTo>
                <a:cubicBezTo>
                  <a:pt x="2544262" y="36540"/>
                  <a:pt x="2551504" y="10651"/>
                  <a:pt x="2440420" y="21946"/>
                </a:cubicBezTo>
                <a:cubicBezTo>
                  <a:pt x="2329336" y="33242"/>
                  <a:pt x="2224641" y="42269"/>
                  <a:pt x="2015403" y="21946"/>
                </a:cubicBezTo>
                <a:cubicBezTo>
                  <a:pt x="1806165" y="1623"/>
                  <a:pt x="1736836" y="-5616"/>
                  <a:pt x="1460139" y="21946"/>
                </a:cubicBezTo>
                <a:cubicBezTo>
                  <a:pt x="1183442" y="49508"/>
                  <a:pt x="929191" y="4288"/>
                  <a:pt x="774628" y="21946"/>
                </a:cubicBezTo>
                <a:cubicBezTo>
                  <a:pt x="620065" y="39604"/>
                  <a:pt x="233428" y="-11606"/>
                  <a:pt x="0" y="21946"/>
                </a:cubicBezTo>
                <a:cubicBezTo>
                  <a:pt x="-481" y="12556"/>
                  <a:pt x="67" y="775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2708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dd-in_Icon" descr="Icon for Microsoft Power BI.">
            <a:extLst>
              <a:ext uri="{FF2B5EF4-FFF2-40B4-BE49-F238E27FC236}">
                <a16:creationId xmlns:a16="http://schemas.microsoft.com/office/drawing/2014/main" id="{87D43E1C-7B4D-44A2-8E6D-6786349BFB5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13724000" y="1097280"/>
            <a:ext cx="613791" cy="437557"/>
          </a:xfrm>
          <a:prstGeom prst="rect">
            <a:avLst/>
          </a:prstGeom>
          <a:noFill/>
        </p:spPr>
      </p:pic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" descr="Add-in content for Microsoft Power BI.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23463729"/>
                  </p:ext>
                </p:extLst>
              </p:nvPr>
            </p:nvGraphicFramePr>
            <p:xfrm>
              <a:off x="0" y="860612"/>
              <a:ext cx="14537483" cy="754961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3"/>
              </a:graphicData>
            </a:graphic>
          </p:graphicFrame>
        </mc:Choice>
        <mc:Fallback>
          <p:pic>
            <p:nvPicPr>
              <p:cNvPr id="2" name="Add-in" descr="Add-in content for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0" y="860612"/>
                <a:ext cx="14537483" cy="754961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sketch line">
            <a:extLst>
              <a:ext uri="{FF2B5EF4-FFF2-40B4-BE49-F238E27FC236}">
                <a16:creationId xmlns:a16="http://schemas.microsoft.com/office/drawing/2014/main" id="{24BF6F4F-AB3A-A18D-4C86-C42D0F39ED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043" y="937349"/>
            <a:ext cx="13024713" cy="21946"/>
          </a:xfrm>
          <a:custGeom>
            <a:avLst/>
            <a:gdLst>
              <a:gd name="connsiteX0" fmla="*/ 0 w 13024713"/>
              <a:gd name="connsiteY0" fmla="*/ 0 h 21946"/>
              <a:gd name="connsiteX1" fmla="*/ 685511 w 13024713"/>
              <a:gd name="connsiteY1" fmla="*/ 0 h 21946"/>
              <a:gd name="connsiteX2" fmla="*/ 1371022 w 13024713"/>
              <a:gd name="connsiteY2" fmla="*/ 0 h 21946"/>
              <a:gd name="connsiteX3" fmla="*/ 2317028 w 13024713"/>
              <a:gd name="connsiteY3" fmla="*/ 0 h 21946"/>
              <a:gd name="connsiteX4" fmla="*/ 2872292 w 13024713"/>
              <a:gd name="connsiteY4" fmla="*/ 0 h 21946"/>
              <a:gd name="connsiteX5" fmla="*/ 3427556 w 13024713"/>
              <a:gd name="connsiteY5" fmla="*/ 0 h 21946"/>
              <a:gd name="connsiteX6" fmla="*/ 4113067 w 13024713"/>
              <a:gd name="connsiteY6" fmla="*/ 0 h 21946"/>
              <a:gd name="connsiteX7" fmla="*/ 4928826 w 13024713"/>
              <a:gd name="connsiteY7" fmla="*/ 0 h 21946"/>
              <a:gd name="connsiteX8" fmla="*/ 5744584 w 13024713"/>
              <a:gd name="connsiteY8" fmla="*/ 0 h 21946"/>
              <a:gd name="connsiteX9" fmla="*/ 6560342 w 13024713"/>
              <a:gd name="connsiteY9" fmla="*/ 0 h 21946"/>
              <a:gd name="connsiteX10" fmla="*/ 7506348 w 13024713"/>
              <a:gd name="connsiteY10" fmla="*/ 0 h 21946"/>
              <a:gd name="connsiteX11" fmla="*/ 8191859 w 13024713"/>
              <a:gd name="connsiteY11" fmla="*/ 0 h 21946"/>
              <a:gd name="connsiteX12" fmla="*/ 9007617 w 13024713"/>
              <a:gd name="connsiteY12" fmla="*/ 0 h 21946"/>
              <a:gd name="connsiteX13" fmla="*/ 9693129 w 13024713"/>
              <a:gd name="connsiteY13" fmla="*/ 0 h 21946"/>
              <a:gd name="connsiteX14" fmla="*/ 10378640 w 13024713"/>
              <a:gd name="connsiteY14" fmla="*/ 0 h 21946"/>
              <a:gd name="connsiteX15" fmla="*/ 11064151 w 13024713"/>
              <a:gd name="connsiteY15" fmla="*/ 0 h 21946"/>
              <a:gd name="connsiteX16" fmla="*/ 11358921 w 13024713"/>
              <a:gd name="connsiteY16" fmla="*/ 0 h 21946"/>
              <a:gd name="connsiteX17" fmla="*/ 12174679 w 13024713"/>
              <a:gd name="connsiteY17" fmla="*/ 0 h 21946"/>
              <a:gd name="connsiteX18" fmla="*/ 13024713 w 13024713"/>
              <a:gd name="connsiteY18" fmla="*/ 0 h 21946"/>
              <a:gd name="connsiteX19" fmla="*/ 13024713 w 13024713"/>
              <a:gd name="connsiteY19" fmla="*/ 21946 h 21946"/>
              <a:gd name="connsiteX20" fmla="*/ 12469449 w 13024713"/>
              <a:gd name="connsiteY20" fmla="*/ 21946 h 21946"/>
              <a:gd name="connsiteX21" fmla="*/ 11783938 w 13024713"/>
              <a:gd name="connsiteY21" fmla="*/ 21946 h 21946"/>
              <a:gd name="connsiteX22" fmla="*/ 11489168 w 13024713"/>
              <a:gd name="connsiteY22" fmla="*/ 21946 h 21946"/>
              <a:gd name="connsiteX23" fmla="*/ 10933904 w 13024713"/>
              <a:gd name="connsiteY23" fmla="*/ 21946 h 21946"/>
              <a:gd name="connsiteX24" fmla="*/ 10118145 w 13024713"/>
              <a:gd name="connsiteY24" fmla="*/ 21946 h 21946"/>
              <a:gd name="connsiteX25" fmla="*/ 9693129 w 13024713"/>
              <a:gd name="connsiteY25" fmla="*/ 21946 h 21946"/>
              <a:gd name="connsiteX26" fmla="*/ 8747123 w 13024713"/>
              <a:gd name="connsiteY26" fmla="*/ 21946 h 21946"/>
              <a:gd name="connsiteX27" fmla="*/ 7801118 w 13024713"/>
              <a:gd name="connsiteY27" fmla="*/ 21946 h 21946"/>
              <a:gd name="connsiteX28" fmla="*/ 7115606 w 13024713"/>
              <a:gd name="connsiteY28" fmla="*/ 21946 h 21946"/>
              <a:gd name="connsiteX29" fmla="*/ 6169601 w 13024713"/>
              <a:gd name="connsiteY29" fmla="*/ 21946 h 21946"/>
              <a:gd name="connsiteX30" fmla="*/ 5484090 w 13024713"/>
              <a:gd name="connsiteY30" fmla="*/ 21946 h 21946"/>
              <a:gd name="connsiteX31" fmla="*/ 4668331 w 13024713"/>
              <a:gd name="connsiteY31" fmla="*/ 21946 h 21946"/>
              <a:gd name="connsiteX32" fmla="*/ 4373562 w 13024713"/>
              <a:gd name="connsiteY32" fmla="*/ 21946 h 21946"/>
              <a:gd name="connsiteX33" fmla="*/ 3427556 w 13024713"/>
              <a:gd name="connsiteY33" fmla="*/ 21946 h 21946"/>
              <a:gd name="connsiteX34" fmla="*/ 2872292 w 13024713"/>
              <a:gd name="connsiteY34" fmla="*/ 21946 h 21946"/>
              <a:gd name="connsiteX35" fmla="*/ 2056534 w 13024713"/>
              <a:gd name="connsiteY35" fmla="*/ 21946 h 21946"/>
              <a:gd name="connsiteX36" fmla="*/ 1761764 w 13024713"/>
              <a:gd name="connsiteY36" fmla="*/ 21946 h 21946"/>
              <a:gd name="connsiteX37" fmla="*/ 815758 w 13024713"/>
              <a:gd name="connsiteY37" fmla="*/ 21946 h 21946"/>
              <a:gd name="connsiteX38" fmla="*/ 0 w 13024713"/>
              <a:gd name="connsiteY38" fmla="*/ 21946 h 21946"/>
              <a:gd name="connsiteX39" fmla="*/ 0 w 13024713"/>
              <a:gd name="connsiteY39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3024713" h="21946" fill="none" extrusionOk="0">
                <a:moveTo>
                  <a:pt x="0" y="0"/>
                </a:moveTo>
                <a:cubicBezTo>
                  <a:pt x="152281" y="-31067"/>
                  <a:pt x="486749" y="10902"/>
                  <a:pt x="685511" y="0"/>
                </a:cubicBezTo>
                <a:cubicBezTo>
                  <a:pt x="884273" y="-10902"/>
                  <a:pt x="1062186" y="15086"/>
                  <a:pt x="1371022" y="0"/>
                </a:cubicBezTo>
                <a:cubicBezTo>
                  <a:pt x="1679858" y="-15086"/>
                  <a:pt x="1899806" y="24968"/>
                  <a:pt x="2317028" y="0"/>
                </a:cubicBezTo>
                <a:cubicBezTo>
                  <a:pt x="2734250" y="-24968"/>
                  <a:pt x="2734875" y="-14625"/>
                  <a:pt x="2872292" y="0"/>
                </a:cubicBezTo>
                <a:cubicBezTo>
                  <a:pt x="3009709" y="14625"/>
                  <a:pt x="3213734" y="-7375"/>
                  <a:pt x="3427556" y="0"/>
                </a:cubicBezTo>
                <a:cubicBezTo>
                  <a:pt x="3641378" y="7375"/>
                  <a:pt x="3923864" y="-814"/>
                  <a:pt x="4113067" y="0"/>
                </a:cubicBezTo>
                <a:cubicBezTo>
                  <a:pt x="4302270" y="814"/>
                  <a:pt x="4578687" y="-39829"/>
                  <a:pt x="4928826" y="0"/>
                </a:cubicBezTo>
                <a:cubicBezTo>
                  <a:pt x="5278965" y="39829"/>
                  <a:pt x="5532760" y="-36008"/>
                  <a:pt x="5744584" y="0"/>
                </a:cubicBezTo>
                <a:cubicBezTo>
                  <a:pt x="5956408" y="36008"/>
                  <a:pt x="6381888" y="-35825"/>
                  <a:pt x="6560342" y="0"/>
                </a:cubicBezTo>
                <a:cubicBezTo>
                  <a:pt x="6738796" y="35825"/>
                  <a:pt x="7189357" y="-10608"/>
                  <a:pt x="7506348" y="0"/>
                </a:cubicBezTo>
                <a:cubicBezTo>
                  <a:pt x="7823339" y="10608"/>
                  <a:pt x="7939565" y="-7571"/>
                  <a:pt x="8191859" y="0"/>
                </a:cubicBezTo>
                <a:cubicBezTo>
                  <a:pt x="8444153" y="7571"/>
                  <a:pt x="8638460" y="-38679"/>
                  <a:pt x="9007617" y="0"/>
                </a:cubicBezTo>
                <a:cubicBezTo>
                  <a:pt x="9376774" y="38679"/>
                  <a:pt x="9377652" y="-29895"/>
                  <a:pt x="9693129" y="0"/>
                </a:cubicBezTo>
                <a:cubicBezTo>
                  <a:pt x="10008606" y="29895"/>
                  <a:pt x="10235825" y="328"/>
                  <a:pt x="10378640" y="0"/>
                </a:cubicBezTo>
                <a:cubicBezTo>
                  <a:pt x="10521455" y="-328"/>
                  <a:pt x="10868644" y="-23133"/>
                  <a:pt x="11064151" y="0"/>
                </a:cubicBezTo>
                <a:cubicBezTo>
                  <a:pt x="11259658" y="23133"/>
                  <a:pt x="11221813" y="14424"/>
                  <a:pt x="11358921" y="0"/>
                </a:cubicBezTo>
                <a:cubicBezTo>
                  <a:pt x="11496029" y="-14424"/>
                  <a:pt x="11965987" y="12857"/>
                  <a:pt x="12174679" y="0"/>
                </a:cubicBezTo>
                <a:cubicBezTo>
                  <a:pt x="12383371" y="-12857"/>
                  <a:pt x="12817774" y="29617"/>
                  <a:pt x="13024713" y="0"/>
                </a:cubicBezTo>
                <a:cubicBezTo>
                  <a:pt x="13024640" y="6940"/>
                  <a:pt x="13023888" y="16895"/>
                  <a:pt x="13024713" y="21946"/>
                </a:cubicBezTo>
                <a:cubicBezTo>
                  <a:pt x="12775679" y="19870"/>
                  <a:pt x="12720093" y="7930"/>
                  <a:pt x="12469449" y="21946"/>
                </a:cubicBezTo>
                <a:cubicBezTo>
                  <a:pt x="12218805" y="35962"/>
                  <a:pt x="11987749" y="26421"/>
                  <a:pt x="11783938" y="21946"/>
                </a:cubicBezTo>
                <a:cubicBezTo>
                  <a:pt x="11580127" y="17471"/>
                  <a:pt x="11626890" y="24678"/>
                  <a:pt x="11489168" y="21946"/>
                </a:cubicBezTo>
                <a:cubicBezTo>
                  <a:pt x="11351446" y="19215"/>
                  <a:pt x="11059046" y="38646"/>
                  <a:pt x="10933904" y="21946"/>
                </a:cubicBezTo>
                <a:cubicBezTo>
                  <a:pt x="10808762" y="5246"/>
                  <a:pt x="10419073" y="15408"/>
                  <a:pt x="10118145" y="21946"/>
                </a:cubicBezTo>
                <a:cubicBezTo>
                  <a:pt x="9817217" y="28484"/>
                  <a:pt x="9880110" y="41494"/>
                  <a:pt x="9693129" y="21946"/>
                </a:cubicBezTo>
                <a:cubicBezTo>
                  <a:pt x="9506148" y="2398"/>
                  <a:pt x="9112156" y="3120"/>
                  <a:pt x="8747123" y="21946"/>
                </a:cubicBezTo>
                <a:cubicBezTo>
                  <a:pt x="8382090" y="40772"/>
                  <a:pt x="8230522" y="1595"/>
                  <a:pt x="7801118" y="21946"/>
                </a:cubicBezTo>
                <a:cubicBezTo>
                  <a:pt x="7371715" y="42297"/>
                  <a:pt x="7384683" y="5977"/>
                  <a:pt x="7115606" y="21946"/>
                </a:cubicBezTo>
                <a:cubicBezTo>
                  <a:pt x="6846529" y="37915"/>
                  <a:pt x="6363099" y="-24159"/>
                  <a:pt x="6169601" y="21946"/>
                </a:cubicBezTo>
                <a:cubicBezTo>
                  <a:pt x="5976103" y="68051"/>
                  <a:pt x="5729383" y="44242"/>
                  <a:pt x="5484090" y="21946"/>
                </a:cubicBezTo>
                <a:cubicBezTo>
                  <a:pt x="5238797" y="-350"/>
                  <a:pt x="5022151" y="46650"/>
                  <a:pt x="4668331" y="21946"/>
                </a:cubicBezTo>
                <a:cubicBezTo>
                  <a:pt x="4314511" y="-2758"/>
                  <a:pt x="4513269" y="20751"/>
                  <a:pt x="4373562" y="21946"/>
                </a:cubicBezTo>
                <a:cubicBezTo>
                  <a:pt x="4233855" y="23141"/>
                  <a:pt x="3759313" y="4720"/>
                  <a:pt x="3427556" y="21946"/>
                </a:cubicBezTo>
                <a:cubicBezTo>
                  <a:pt x="3095799" y="39172"/>
                  <a:pt x="3004542" y="4363"/>
                  <a:pt x="2872292" y="21946"/>
                </a:cubicBezTo>
                <a:cubicBezTo>
                  <a:pt x="2740042" y="39529"/>
                  <a:pt x="2392282" y="30352"/>
                  <a:pt x="2056534" y="21946"/>
                </a:cubicBezTo>
                <a:cubicBezTo>
                  <a:pt x="1720786" y="13540"/>
                  <a:pt x="1862447" y="12082"/>
                  <a:pt x="1761764" y="21946"/>
                </a:cubicBezTo>
                <a:cubicBezTo>
                  <a:pt x="1661081" y="31811"/>
                  <a:pt x="1108082" y="16882"/>
                  <a:pt x="815758" y="21946"/>
                </a:cubicBezTo>
                <a:cubicBezTo>
                  <a:pt x="523434" y="27010"/>
                  <a:pt x="235085" y="8649"/>
                  <a:pt x="0" y="21946"/>
                </a:cubicBezTo>
                <a:cubicBezTo>
                  <a:pt x="96" y="12078"/>
                  <a:pt x="905" y="5768"/>
                  <a:pt x="0" y="0"/>
                </a:cubicBezTo>
                <a:close/>
              </a:path>
              <a:path w="13024713" h="21946" stroke="0" extrusionOk="0">
                <a:moveTo>
                  <a:pt x="0" y="0"/>
                </a:moveTo>
                <a:cubicBezTo>
                  <a:pt x="174000" y="6813"/>
                  <a:pt x="297001" y="23805"/>
                  <a:pt x="555264" y="0"/>
                </a:cubicBezTo>
                <a:cubicBezTo>
                  <a:pt x="813527" y="-23805"/>
                  <a:pt x="769952" y="1312"/>
                  <a:pt x="850034" y="0"/>
                </a:cubicBezTo>
                <a:cubicBezTo>
                  <a:pt x="930116" y="-1312"/>
                  <a:pt x="1491554" y="-15023"/>
                  <a:pt x="1796039" y="0"/>
                </a:cubicBezTo>
                <a:cubicBezTo>
                  <a:pt x="2100524" y="15023"/>
                  <a:pt x="2168508" y="981"/>
                  <a:pt x="2351303" y="0"/>
                </a:cubicBezTo>
                <a:cubicBezTo>
                  <a:pt x="2534098" y="-981"/>
                  <a:pt x="2701410" y="20438"/>
                  <a:pt x="2906568" y="0"/>
                </a:cubicBezTo>
                <a:cubicBezTo>
                  <a:pt x="3111726" y="-20438"/>
                  <a:pt x="3379694" y="818"/>
                  <a:pt x="3852573" y="0"/>
                </a:cubicBezTo>
                <a:cubicBezTo>
                  <a:pt x="4325453" y="-818"/>
                  <a:pt x="4071412" y="6498"/>
                  <a:pt x="4277590" y="0"/>
                </a:cubicBezTo>
                <a:cubicBezTo>
                  <a:pt x="4483768" y="-6498"/>
                  <a:pt x="4790594" y="-41666"/>
                  <a:pt x="5223595" y="0"/>
                </a:cubicBezTo>
                <a:cubicBezTo>
                  <a:pt x="5656596" y="41666"/>
                  <a:pt x="5816165" y="-38109"/>
                  <a:pt x="6169601" y="0"/>
                </a:cubicBezTo>
                <a:cubicBezTo>
                  <a:pt x="6523037" y="38109"/>
                  <a:pt x="6666048" y="31776"/>
                  <a:pt x="6855112" y="0"/>
                </a:cubicBezTo>
                <a:cubicBezTo>
                  <a:pt x="7044176" y="-31776"/>
                  <a:pt x="7564381" y="39887"/>
                  <a:pt x="7801118" y="0"/>
                </a:cubicBezTo>
                <a:cubicBezTo>
                  <a:pt x="8037855" y="-39887"/>
                  <a:pt x="8171178" y="4704"/>
                  <a:pt x="8356382" y="0"/>
                </a:cubicBezTo>
                <a:cubicBezTo>
                  <a:pt x="8541586" y="-4704"/>
                  <a:pt x="8709469" y="-25916"/>
                  <a:pt x="8911646" y="0"/>
                </a:cubicBezTo>
                <a:cubicBezTo>
                  <a:pt x="9113823" y="25916"/>
                  <a:pt x="9544154" y="-32712"/>
                  <a:pt x="9727404" y="0"/>
                </a:cubicBezTo>
                <a:cubicBezTo>
                  <a:pt x="9910654" y="32712"/>
                  <a:pt x="10120754" y="-9487"/>
                  <a:pt x="10282668" y="0"/>
                </a:cubicBezTo>
                <a:cubicBezTo>
                  <a:pt x="10444582" y="9487"/>
                  <a:pt x="10998615" y="-16142"/>
                  <a:pt x="11228674" y="0"/>
                </a:cubicBezTo>
                <a:cubicBezTo>
                  <a:pt x="11458733" y="16142"/>
                  <a:pt x="11706256" y="18878"/>
                  <a:pt x="12174679" y="0"/>
                </a:cubicBezTo>
                <a:cubicBezTo>
                  <a:pt x="12643103" y="-18878"/>
                  <a:pt x="12759081" y="2371"/>
                  <a:pt x="13024713" y="0"/>
                </a:cubicBezTo>
                <a:cubicBezTo>
                  <a:pt x="13023900" y="6053"/>
                  <a:pt x="13025504" y="12797"/>
                  <a:pt x="13024713" y="21946"/>
                </a:cubicBezTo>
                <a:cubicBezTo>
                  <a:pt x="12943964" y="16522"/>
                  <a:pt x="12860847" y="32846"/>
                  <a:pt x="12729943" y="21946"/>
                </a:cubicBezTo>
                <a:cubicBezTo>
                  <a:pt x="12599039" y="11047"/>
                  <a:pt x="12082300" y="547"/>
                  <a:pt x="11783938" y="21946"/>
                </a:cubicBezTo>
                <a:cubicBezTo>
                  <a:pt x="11485577" y="43345"/>
                  <a:pt x="11336827" y="7061"/>
                  <a:pt x="11098426" y="21946"/>
                </a:cubicBezTo>
                <a:cubicBezTo>
                  <a:pt x="10860025" y="36831"/>
                  <a:pt x="10786191" y="19920"/>
                  <a:pt x="10673410" y="21946"/>
                </a:cubicBezTo>
                <a:cubicBezTo>
                  <a:pt x="10560629" y="23972"/>
                  <a:pt x="10140214" y="4970"/>
                  <a:pt x="9987898" y="21946"/>
                </a:cubicBezTo>
                <a:cubicBezTo>
                  <a:pt x="9835582" y="38922"/>
                  <a:pt x="9813444" y="24986"/>
                  <a:pt x="9693129" y="21946"/>
                </a:cubicBezTo>
                <a:cubicBezTo>
                  <a:pt x="9572814" y="18906"/>
                  <a:pt x="9463575" y="12345"/>
                  <a:pt x="9398359" y="21946"/>
                </a:cubicBezTo>
                <a:cubicBezTo>
                  <a:pt x="9333143" y="31548"/>
                  <a:pt x="8974212" y="9233"/>
                  <a:pt x="8712847" y="21946"/>
                </a:cubicBezTo>
                <a:cubicBezTo>
                  <a:pt x="8451482" y="34659"/>
                  <a:pt x="8461225" y="12855"/>
                  <a:pt x="8287831" y="21946"/>
                </a:cubicBezTo>
                <a:cubicBezTo>
                  <a:pt x="8114437" y="31037"/>
                  <a:pt x="7836612" y="42743"/>
                  <a:pt x="7472072" y="21946"/>
                </a:cubicBezTo>
                <a:cubicBezTo>
                  <a:pt x="7107532" y="1149"/>
                  <a:pt x="7134995" y="26035"/>
                  <a:pt x="7047055" y="21946"/>
                </a:cubicBezTo>
                <a:cubicBezTo>
                  <a:pt x="6959115" y="17857"/>
                  <a:pt x="6577731" y="34439"/>
                  <a:pt x="6231297" y="21946"/>
                </a:cubicBezTo>
                <a:cubicBezTo>
                  <a:pt x="5884863" y="9453"/>
                  <a:pt x="6062259" y="9879"/>
                  <a:pt x="5936527" y="21946"/>
                </a:cubicBezTo>
                <a:cubicBezTo>
                  <a:pt x="5810795" y="34014"/>
                  <a:pt x="5410761" y="50728"/>
                  <a:pt x="5120769" y="21946"/>
                </a:cubicBezTo>
                <a:cubicBezTo>
                  <a:pt x="4830777" y="-6836"/>
                  <a:pt x="4866873" y="34132"/>
                  <a:pt x="4695752" y="21946"/>
                </a:cubicBezTo>
                <a:cubicBezTo>
                  <a:pt x="4524631" y="9760"/>
                  <a:pt x="4471458" y="21086"/>
                  <a:pt x="4400982" y="21946"/>
                </a:cubicBezTo>
                <a:cubicBezTo>
                  <a:pt x="4330506" y="22807"/>
                  <a:pt x="4151907" y="35822"/>
                  <a:pt x="3975965" y="21946"/>
                </a:cubicBezTo>
                <a:cubicBezTo>
                  <a:pt x="3800023" y="8070"/>
                  <a:pt x="3383688" y="48206"/>
                  <a:pt x="3160207" y="21946"/>
                </a:cubicBezTo>
                <a:cubicBezTo>
                  <a:pt x="2936726" y="-4314"/>
                  <a:pt x="2926118" y="7352"/>
                  <a:pt x="2735190" y="21946"/>
                </a:cubicBezTo>
                <a:cubicBezTo>
                  <a:pt x="2544262" y="36540"/>
                  <a:pt x="2551504" y="10651"/>
                  <a:pt x="2440420" y="21946"/>
                </a:cubicBezTo>
                <a:cubicBezTo>
                  <a:pt x="2329336" y="33242"/>
                  <a:pt x="2224641" y="42269"/>
                  <a:pt x="2015403" y="21946"/>
                </a:cubicBezTo>
                <a:cubicBezTo>
                  <a:pt x="1806165" y="1623"/>
                  <a:pt x="1736836" y="-5616"/>
                  <a:pt x="1460139" y="21946"/>
                </a:cubicBezTo>
                <a:cubicBezTo>
                  <a:pt x="1183442" y="49508"/>
                  <a:pt x="929191" y="4288"/>
                  <a:pt x="774628" y="21946"/>
                </a:cubicBezTo>
                <a:cubicBezTo>
                  <a:pt x="620065" y="39604"/>
                  <a:pt x="233428" y="-11606"/>
                  <a:pt x="0" y="21946"/>
                </a:cubicBezTo>
                <a:cubicBezTo>
                  <a:pt x="-481" y="12556"/>
                  <a:pt x="67" y="775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2E871BB9-69A3-32C1-F3AD-5E020BFF0615}"/>
              </a:ext>
            </a:extLst>
          </p:cNvPr>
          <p:cNvSpPr txBox="1">
            <a:spLocks/>
          </p:cNvSpPr>
          <p:nvPr/>
        </p:nvSpPr>
        <p:spPr>
          <a:xfrm>
            <a:off x="812800" y="22225"/>
            <a:ext cx="12353925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Seasonality</a:t>
            </a:r>
          </a:p>
        </p:txBody>
      </p:sp>
    </p:spTree>
    <p:extLst>
      <p:ext uri="{BB962C8B-B14F-4D97-AF65-F5344CB8AC3E}">
        <p14:creationId xmlns:p14="http://schemas.microsoft.com/office/powerpoint/2010/main" val="32118595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1669B7-8CBB-4964-6740-9960B619CB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07DB4CB-197A-3DB2-0C9F-A93243D316C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12800" y="22225"/>
            <a:ext cx="12353925" cy="993775"/>
          </a:xfrm>
        </p:spPr>
        <p:txBody>
          <a:bodyPr/>
          <a:lstStyle/>
          <a:p>
            <a:pPr algn="l"/>
            <a:r>
              <a:rPr lang="en-US" b="1" dirty="0"/>
              <a:t>Trends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6" name="Add-in" descr="Add-in content for Microsoft Power BI.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49468630"/>
                  </p:ext>
                </p:extLst>
              </p:nvPr>
            </p:nvGraphicFramePr>
            <p:xfrm>
              <a:off x="0" y="880644"/>
              <a:ext cx="14630400" cy="7448929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6" name="Add-in" descr="Add-in content for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880644"/>
                <a:ext cx="14630400" cy="7448929"/>
              </a:xfrm>
              <a:prstGeom prst="rect">
                <a:avLst/>
              </a:prstGeom>
            </p:spPr>
          </p:pic>
        </mc:Fallback>
      </mc:AlternateContent>
      <p:sp>
        <p:nvSpPr>
          <p:cNvPr id="4" name="sketch line">
            <a:extLst>
              <a:ext uri="{FF2B5EF4-FFF2-40B4-BE49-F238E27FC236}">
                <a16:creationId xmlns:a16="http://schemas.microsoft.com/office/drawing/2014/main" id="{28071A2F-35AA-781F-7073-F74D9EFCB6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043" y="937349"/>
            <a:ext cx="13024713" cy="21946"/>
          </a:xfrm>
          <a:custGeom>
            <a:avLst/>
            <a:gdLst>
              <a:gd name="connsiteX0" fmla="*/ 0 w 13024713"/>
              <a:gd name="connsiteY0" fmla="*/ 0 h 21946"/>
              <a:gd name="connsiteX1" fmla="*/ 685511 w 13024713"/>
              <a:gd name="connsiteY1" fmla="*/ 0 h 21946"/>
              <a:gd name="connsiteX2" fmla="*/ 1371022 w 13024713"/>
              <a:gd name="connsiteY2" fmla="*/ 0 h 21946"/>
              <a:gd name="connsiteX3" fmla="*/ 2317028 w 13024713"/>
              <a:gd name="connsiteY3" fmla="*/ 0 h 21946"/>
              <a:gd name="connsiteX4" fmla="*/ 2872292 w 13024713"/>
              <a:gd name="connsiteY4" fmla="*/ 0 h 21946"/>
              <a:gd name="connsiteX5" fmla="*/ 3427556 w 13024713"/>
              <a:gd name="connsiteY5" fmla="*/ 0 h 21946"/>
              <a:gd name="connsiteX6" fmla="*/ 4113067 w 13024713"/>
              <a:gd name="connsiteY6" fmla="*/ 0 h 21946"/>
              <a:gd name="connsiteX7" fmla="*/ 4928826 w 13024713"/>
              <a:gd name="connsiteY7" fmla="*/ 0 h 21946"/>
              <a:gd name="connsiteX8" fmla="*/ 5744584 w 13024713"/>
              <a:gd name="connsiteY8" fmla="*/ 0 h 21946"/>
              <a:gd name="connsiteX9" fmla="*/ 6560342 w 13024713"/>
              <a:gd name="connsiteY9" fmla="*/ 0 h 21946"/>
              <a:gd name="connsiteX10" fmla="*/ 7506348 w 13024713"/>
              <a:gd name="connsiteY10" fmla="*/ 0 h 21946"/>
              <a:gd name="connsiteX11" fmla="*/ 8191859 w 13024713"/>
              <a:gd name="connsiteY11" fmla="*/ 0 h 21946"/>
              <a:gd name="connsiteX12" fmla="*/ 9007617 w 13024713"/>
              <a:gd name="connsiteY12" fmla="*/ 0 h 21946"/>
              <a:gd name="connsiteX13" fmla="*/ 9693129 w 13024713"/>
              <a:gd name="connsiteY13" fmla="*/ 0 h 21946"/>
              <a:gd name="connsiteX14" fmla="*/ 10378640 w 13024713"/>
              <a:gd name="connsiteY14" fmla="*/ 0 h 21946"/>
              <a:gd name="connsiteX15" fmla="*/ 11064151 w 13024713"/>
              <a:gd name="connsiteY15" fmla="*/ 0 h 21946"/>
              <a:gd name="connsiteX16" fmla="*/ 11358921 w 13024713"/>
              <a:gd name="connsiteY16" fmla="*/ 0 h 21946"/>
              <a:gd name="connsiteX17" fmla="*/ 12174679 w 13024713"/>
              <a:gd name="connsiteY17" fmla="*/ 0 h 21946"/>
              <a:gd name="connsiteX18" fmla="*/ 13024713 w 13024713"/>
              <a:gd name="connsiteY18" fmla="*/ 0 h 21946"/>
              <a:gd name="connsiteX19" fmla="*/ 13024713 w 13024713"/>
              <a:gd name="connsiteY19" fmla="*/ 21946 h 21946"/>
              <a:gd name="connsiteX20" fmla="*/ 12469449 w 13024713"/>
              <a:gd name="connsiteY20" fmla="*/ 21946 h 21946"/>
              <a:gd name="connsiteX21" fmla="*/ 11783938 w 13024713"/>
              <a:gd name="connsiteY21" fmla="*/ 21946 h 21946"/>
              <a:gd name="connsiteX22" fmla="*/ 11489168 w 13024713"/>
              <a:gd name="connsiteY22" fmla="*/ 21946 h 21946"/>
              <a:gd name="connsiteX23" fmla="*/ 10933904 w 13024713"/>
              <a:gd name="connsiteY23" fmla="*/ 21946 h 21946"/>
              <a:gd name="connsiteX24" fmla="*/ 10118145 w 13024713"/>
              <a:gd name="connsiteY24" fmla="*/ 21946 h 21946"/>
              <a:gd name="connsiteX25" fmla="*/ 9693129 w 13024713"/>
              <a:gd name="connsiteY25" fmla="*/ 21946 h 21946"/>
              <a:gd name="connsiteX26" fmla="*/ 8747123 w 13024713"/>
              <a:gd name="connsiteY26" fmla="*/ 21946 h 21946"/>
              <a:gd name="connsiteX27" fmla="*/ 7801118 w 13024713"/>
              <a:gd name="connsiteY27" fmla="*/ 21946 h 21946"/>
              <a:gd name="connsiteX28" fmla="*/ 7115606 w 13024713"/>
              <a:gd name="connsiteY28" fmla="*/ 21946 h 21946"/>
              <a:gd name="connsiteX29" fmla="*/ 6169601 w 13024713"/>
              <a:gd name="connsiteY29" fmla="*/ 21946 h 21946"/>
              <a:gd name="connsiteX30" fmla="*/ 5484090 w 13024713"/>
              <a:gd name="connsiteY30" fmla="*/ 21946 h 21946"/>
              <a:gd name="connsiteX31" fmla="*/ 4668331 w 13024713"/>
              <a:gd name="connsiteY31" fmla="*/ 21946 h 21946"/>
              <a:gd name="connsiteX32" fmla="*/ 4373562 w 13024713"/>
              <a:gd name="connsiteY32" fmla="*/ 21946 h 21946"/>
              <a:gd name="connsiteX33" fmla="*/ 3427556 w 13024713"/>
              <a:gd name="connsiteY33" fmla="*/ 21946 h 21946"/>
              <a:gd name="connsiteX34" fmla="*/ 2872292 w 13024713"/>
              <a:gd name="connsiteY34" fmla="*/ 21946 h 21946"/>
              <a:gd name="connsiteX35" fmla="*/ 2056534 w 13024713"/>
              <a:gd name="connsiteY35" fmla="*/ 21946 h 21946"/>
              <a:gd name="connsiteX36" fmla="*/ 1761764 w 13024713"/>
              <a:gd name="connsiteY36" fmla="*/ 21946 h 21946"/>
              <a:gd name="connsiteX37" fmla="*/ 815758 w 13024713"/>
              <a:gd name="connsiteY37" fmla="*/ 21946 h 21946"/>
              <a:gd name="connsiteX38" fmla="*/ 0 w 13024713"/>
              <a:gd name="connsiteY38" fmla="*/ 21946 h 21946"/>
              <a:gd name="connsiteX39" fmla="*/ 0 w 13024713"/>
              <a:gd name="connsiteY39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3024713" h="21946" fill="none" extrusionOk="0">
                <a:moveTo>
                  <a:pt x="0" y="0"/>
                </a:moveTo>
                <a:cubicBezTo>
                  <a:pt x="152281" y="-31067"/>
                  <a:pt x="486749" y="10902"/>
                  <a:pt x="685511" y="0"/>
                </a:cubicBezTo>
                <a:cubicBezTo>
                  <a:pt x="884273" y="-10902"/>
                  <a:pt x="1062186" y="15086"/>
                  <a:pt x="1371022" y="0"/>
                </a:cubicBezTo>
                <a:cubicBezTo>
                  <a:pt x="1679858" y="-15086"/>
                  <a:pt x="1899806" y="24968"/>
                  <a:pt x="2317028" y="0"/>
                </a:cubicBezTo>
                <a:cubicBezTo>
                  <a:pt x="2734250" y="-24968"/>
                  <a:pt x="2734875" y="-14625"/>
                  <a:pt x="2872292" y="0"/>
                </a:cubicBezTo>
                <a:cubicBezTo>
                  <a:pt x="3009709" y="14625"/>
                  <a:pt x="3213734" y="-7375"/>
                  <a:pt x="3427556" y="0"/>
                </a:cubicBezTo>
                <a:cubicBezTo>
                  <a:pt x="3641378" y="7375"/>
                  <a:pt x="3923864" y="-814"/>
                  <a:pt x="4113067" y="0"/>
                </a:cubicBezTo>
                <a:cubicBezTo>
                  <a:pt x="4302270" y="814"/>
                  <a:pt x="4578687" y="-39829"/>
                  <a:pt x="4928826" y="0"/>
                </a:cubicBezTo>
                <a:cubicBezTo>
                  <a:pt x="5278965" y="39829"/>
                  <a:pt x="5532760" y="-36008"/>
                  <a:pt x="5744584" y="0"/>
                </a:cubicBezTo>
                <a:cubicBezTo>
                  <a:pt x="5956408" y="36008"/>
                  <a:pt x="6381888" y="-35825"/>
                  <a:pt x="6560342" y="0"/>
                </a:cubicBezTo>
                <a:cubicBezTo>
                  <a:pt x="6738796" y="35825"/>
                  <a:pt x="7189357" y="-10608"/>
                  <a:pt x="7506348" y="0"/>
                </a:cubicBezTo>
                <a:cubicBezTo>
                  <a:pt x="7823339" y="10608"/>
                  <a:pt x="7939565" y="-7571"/>
                  <a:pt x="8191859" y="0"/>
                </a:cubicBezTo>
                <a:cubicBezTo>
                  <a:pt x="8444153" y="7571"/>
                  <a:pt x="8638460" y="-38679"/>
                  <a:pt x="9007617" y="0"/>
                </a:cubicBezTo>
                <a:cubicBezTo>
                  <a:pt x="9376774" y="38679"/>
                  <a:pt x="9377652" y="-29895"/>
                  <a:pt x="9693129" y="0"/>
                </a:cubicBezTo>
                <a:cubicBezTo>
                  <a:pt x="10008606" y="29895"/>
                  <a:pt x="10235825" y="328"/>
                  <a:pt x="10378640" y="0"/>
                </a:cubicBezTo>
                <a:cubicBezTo>
                  <a:pt x="10521455" y="-328"/>
                  <a:pt x="10868644" y="-23133"/>
                  <a:pt x="11064151" y="0"/>
                </a:cubicBezTo>
                <a:cubicBezTo>
                  <a:pt x="11259658" y="23133"/>
                  <a:pt x="11221813" y="14424"/>
                  <a:pt x="11358921" y="0"/>
                </a:cubicBezTo>
                <a:cubicBezTo>
                  <a:pt x="11496029" y="-14424"/>
                  <a:pt x="11965987" y="12857"/>
                  <a:pt x="12174679" y="0"/>
                </a:cubicBezTo>
                <a:cubicBezTo>
                  <a:pt x="12383371" y="-12857"/>
                  <a:pt x="12817774" y="29617"/>
                  <a:pt x="13024713" y="0"/>
                </a:cubicBezTo>
                <a:cubicBezTo>
                  <a:pt x="13024640" y="6940"/>
                  <a:pt x="13023888" y="16895"/>
                  <a:pt x="13024713" y="21946"/>
                </a:cubicBezTo>
                <a:cubicBezTo>
                  <a:pt x="12775679" y="19870"/>
                  <a:pt x="12720093" y="7930"/>
                  <a:pt x="12469449" y="21946"/>
                </a:cubicBezTo>
                <a:cubicBezTo>
                  <a:pt x="12218805" y="35962"/>
                  <a:pt x="11987749" y="26421"/>
                  <a:pt x="11783938" y="21946"/>
                </a:cubicBezTo>
                <a:cubicBezTo>
                  <a:pt x="11580127" y="17471"/>
                  <a:pt x="11626890" y="24678"/>
                  <a:pt x="11489168" y="21946"/>
                </a:cubicBezTo>
                <a:cubicBezTo>
                  <a:pt x="11351446" y="19215"/>
                  <a:pt x="11059046" y="38646"/>
                  <a:pt x="10933904" y="21946"/>
                </a:cubicBezTo>
                <a:cubicBezTo>
                  <a:pt x="10808762" y="5246"/>
                  <a:pt x="10419073" y="15408"/>
                  <a:pt x="10118145" y="21946"/>
                </a:cubicBezTo>
                <a:cubicBezTo>
                  <a:pt x="9817217" y="28484"/>
                  <a:pt x="9880110" y="41494"/>
                  <a:pt x="9693129" y="21946"/>
                </a:cubicBezTo>
                <a:cubicBezTo>
                  <a:pt x="9506148" y="2398"/>
                  <a:pt x="9112156" y="3120"/>
                  <a:pt x="8747123" y="21946"/>
                </a:cubicBezTo>
                <a:cubicBezTo>
                  <a:pt x="8382090" y="40772"/>
                  <a:pt x="8230522" y="1595"/>
                  <a:pt x="7801118" y="21946"/>
                </a:cubicBezTo>
                <a:cubicBezTo>
                  <a:pt x="7371715" y="42297"/>
                  <a:pt x="7384683" y="5977"/>
                  <a:pt x="7115606" y="21946"/>
                </a:cubicBezTo>
                <a:cubicBezTo>
                  <a:pt x="6846529" y="37915"/>
                  <a:pt x="6363099" y="-24159"/>
                  <a:pt x="6169601" y="21946"/>
                </a:cubicBezTo>
                <a:cubicBezTo>
                  <a:pt x="5976103" y="68051"/>
                  <a:pt x="5729383" y="44242"/>
                  <a:pt x="5484090" y="21946"/>
                </a:cubicBezTo>
                <a:cubicBezTo>
                  <a:pt x="5238797" y="-350"/>
                  <a:pt x="5022151" y="46650"/>
                  <a:pt x="4668331" y="21946"/>
                </a:cubicBezTo>
                <a:cubicBezTo>
                  <a:pt x="4314511" y="-2758"/>
                  <a:pt x="4513269" y="20751"/>
                  <a:pt x="4373562" y="21946"/>
                </a:cubicBezTo>
                <a:cubicBezTo>
                  <a:pt x="4233855" y="23141"/>
                  <a:pt x="3759313" y="4720"/>
                  <a:pt x="3427556" y="21946"/>
                </a:cubicBezTo>
                <a:cubicBezTo>
                  <a:pt x="3095799" y="39172"/>
                  <a:pt x="3004542" y="4363"/>
                  <a:pt x="2872292" y="21946"/>
                </a:cubicBezTo>
                <a:cubicBezTo>
                  <a:pt x="2740042" y="39529"/>
                  <a:pt x="2392282" y="30352"/>
                  <a:pt x="2056534" y="21946"/>
                </a:cubicBezTo>
                <a:cubicBezTo>
                  <a:pt x="1720786" y="13540"/>
                  <a:pt x="1862447" y="12082"/>
                  <a:pt x="1761764" y="21946"/>
                </a:cubicBezTo>
                <a:cubicBezTo>
                  <a:pt x="1661081" y="31811"/>
                  <a:pt x="1108082" y="16882"/>
                  <a:pt x="815758" y="21946"/>
                </a:cubicBezTo>
                <a:cubicBezTo>
                  <a:pt x="523434" y="27010"/>
                  <a:pt x="235085" y="8649"/>
                  <a:pt x="0" y="21946"/>
                </a:cubicBezTo>
                <a:cubicBezTo>
                  <a:pt x="96" y="12078"/>
                  <a:pt x="905" y="5768"/>
                  <a:pt x="0" y="0"/>
                </a:cubicBezTo>
                <a:close/>
              </a:path>
              <a:path w="13024713" h="21946" stroke="0" extrusionOk="0">
                <a:moveTo>
                  <a:pt x="0" y="0"/>
                </a:moveTo>
                <a:cubicBezTo>
                  <a:pt x="174000" y="6813"/>
                  <a:pt x="297001" y="23805"/>
                  <a:pt x="555264" y="0"/>
                </a:cubicBezTo>
                <a:cubicBezTo>
                  <a:pt x="813527" y="-23805"/>
                  <a:pt x="769952" y="1312"/>
                  <a:pt x="850034" y="0"/>
                </a:cubicBezTo>
                <a:cubicBezTo>
                  <a:pt x="930116" y="-1312"/>
                  <a:pt x="1491554" y="-15023"/>
                  <a:pt x="1796039" y="0"/>
                </a:cubicBezTo>
                <a:cubicBezTo>
                  <a:pt x="2100524" y="15023"/>
                  <a:pt x="2168508" y="981"/>
                  <a:pt x="2351303" y="0"/>
                </a:cubicBezTo>
                <a:cubicBezTo>
                  <a:pt x="2534098" y="-981"/>
                  <a:pt x="2701410" y="20438"/>
                  <a:pt x="2906568" y="0"/>
                </a:cubicBezTo>
                <a:cubicBezTo>
                  <a:pt x="3111726" y="-20438"/>
                  <a:pt x="3379694" y="818"/>
                  <a:pt x="3852573" y="0"/>
                </a:cubicBezTo>
                <a:cubicBezTo>
                  <a:pt x="4325453" y="-818"/>
                  <a:pt x="4071412" y="6498"/>
                  <a:pt x="4277590" y="0"/>
                </a:cubicBezTo>
                <a:cubicBezTo>
                  <a:pt x="4483768" y="-6498"/>
                  <a:pt x="4790594" y="-41666"/>
                  <a:pt x="5223595" y="0"/>
                </a:cubicBezTo>
                <a:cubicBezTo>
                  <a:pt x="5656596" y="41666"/>
                  <a:pt x="5816165" y="-38109"/>
                  <a:pt x="6169601" y="0"/>
                </a:cubicBezTo>
                <a:cubicBezTo>
                  <a:pt x="6523037" y="38109"/>
                  <a:pt x="6666048" y="31776"/>
                  <a:pt x="6855112" y="0"/>
                </a:cubicBezTo>
                <a:cubicBezTo>
                  <a:pt x="7044176" y="-31776"/>
                  <a:pt x="7564381" y="39887"/>
                  <a:pt x="7801118" y="0"/>
                </a:cubicBezTo>
                <a:cubicBezTo>
                  <a:pt x="8037855" y="-39887"/>
                  <a:pt x="8171178" y="4704"/>
                  <a:pt x="8356382" y="0"/>
                </a:cubicBezTo>
                <a:cubicBezTo>
                  <a:pt x="8541586" y="-4704"/>
                  <a:pt x="8709469" y="-25916"/>
                  <a:pt x="8911646" y="0"/>
                </a:cubicBezTo>
                <a:cubicBezTo>
                  <a:pt x="9113823" y="25916"/>
                  <a:pt x="9544154" y="-32712"/>
                  <a:pt x="9727404" y="0"/>
                </a:cubicBezTo>
                <a:cubicBezTo>
                  <a:pt x="9910654" y="32712"/>
                  <a:pt x="10120754" y="-9487"/>
                  <a:pt x="10282668" y="0"/>
                </a:cubicBezTo>
                <a:cubicBezTo>
                  <a:pt x="10444582" y="9487"/>
                  <a:pt x="10998615" y="-16142"/>
                  <a:pt x="11228674" y="0"/>
                </a:cubicBezTo>
                <a:cubicBezTo>
                  <a:pt x="11458733" y="16142"/>
                  <a:pt x="11706256" y="18878"/>
                  <a:pt x="12174679" y="0"/>
                </a:cubicBezTo>
                <a:cubicBezTo>
                  <a:pt x="12643103" y="-18878"/>
                  <a:pt x="12759081" y="2371"/>
                  <a:pt x="13024713" y="0"/>
                </a:cubicBezTo>
                <a:cubicBezTo>
                  <a:pt x="13023900" y="6053"/>
                  <a:pt x="13025504" y="12797"/>
                  <a:pt x="13024713" y="21946"/>
                </a:cubicBezTo>
                <a:cubicBezTo>
                  <a:pt x="12943964" y="16522"/>
                  <a:pt x="12860847" y="32846"/>
                  <a:pt x="12729943" y="21946"/>
                </a:cubicBezTo>
                <a:cubicBezTo>
                  <a:pt x="12599039" y="11047"/>
                  <a:pt x="12082300" y="547"/>
                  <a:pt x="11783938" y="21946"/>
                </a:cubicBezTo>
                <a:cubicBezTo>
                  <a:pt x="11485577" y="43345"/>
                  <a:pt x="11336827" y="7061"/>
                  <a:pt x="11098426" y="21946"/>
                </a:cubicBezTo>
                <a:cubicBezTo>
                  <a:pt x="10860025" y="36831"/>
                  <a:pt x="10786191" y="19920"/>
                  <a:pt x="10673410" y="21946"/>
                </a:cubicBezTo>
                <a:cubicBezTo>
                  <a:pt x="10560629" y="23972"/>
                  <a:pt x="10140214" y="4970"/>
                  <a:pt x="9987898" y="21946"/>
                </a:cubicBezTo>
                <a:cubicBezTo>
                  <a:pt x="9835582" y="38922"/>
                  <a:pt x="9813444" y="24986"/>
                  <a:pt x="9693129" y="21946"/>
                </a:cubicBezTo>
                <a:cubicBezTo>
                  <a:pt x="9572814" y="18906"/>
                  <a:pt x="9463575" y="12345"/>
                  <a:pt x="9398359" y="21946"/>
                </a:cubicBezTo>
                <a:cubicBezTo>
                  <a:pt x="9333143" y="31548"/>
                  <a:pt x="8974212" y="9233"/>
                  <a:pt x="8712847" y="21946"/>
                </a:cubicBezTo>
                <a:cubicBezTo>
                  <a:pt x="8451482" y="34659"/>
                  <a:pt x="8461225" y="12855"/>
                  <a:pt x="8287831" y="21946"/>
                </a:cubicBezTo>
                <a:cubicBezTo>
                  <a:pt x="8114437" y="31037"/>
                  <a:pt x="7836612" y="42743"/>
                  <a:pt x="7472072" y="21946"/>
                </a:cubicBezTo>
                <a:cubicBezTo>
                  <a:pt x="7107532" y="1149"/>
                  <a:pt x="7134995" y="26035"/>
                  <a:pt x="7047055" y="21946"/>
                </a:cubicBezTo>
                <a:cubicBezTo>
                  <a:pt x="6959115" y="17857"/>
                  <a:pt x="6577731" y="34439"/>
                  <a:pt x="6231297" y="21946"/>
                </a:cubicBezTo>
                <a:cubicBezTo>
                  <a:pt x="5884863" y="9453"/>
                  <a:pt x="6062259" y="9879"/>
                  <a:pt x="5936527" y="21946"/>
                </a:cubicBezTo>
                <a:cubicBezTo>
                  <a:pt x="5810795" y="34014"/>
                  <a:pt x="5410761" y="50728"/>
                  <a:pt x="5120769" y="21946"/>
                </a:cubicBezTo>
                <a:cubicBezTo>
                  <a:pt x="4830777" y="-6836"/>
                  <a:pt x="4866873" y="34132"/>
                  <a:pt x="4695752" y="21946"/>
                </a:cubicBezTo>
                <a:cubicBezTo>
                  <a:pt x="4524631" y="9760"/>
                  <a:pt x="4471458" y="21086"/>
                  <a:pt x="4400982" y="21946"/>
                </a:cubicBezTo>
                <a:cubicBezTo>
                  <a:pt x="4330506" y="22807"/>
                  <a:pt x="4151907" y="35822"/>
                  <a:pt x="3975965" y="21946"/>
                </a:cubicBezTo>
                <a:cubicBezTo>
                  <a:pt x="3800023" y="8070"/>
                  <a:pt x="3383688" y="48206"/>
                  <a:pt x="3160207" y="21946"/>
                </a:cubicBezTo>
                <a:cubicBezTo>
                  <a:pt x="2936726" y="-4314"/>
                  <a:pt x="2926118" y="7352"/>
                  <a:pt x="2735190" y="21946"/>
                </a:cubicBezTo>
                <a:cubicBezTo>
                  <a:pt x="2544262" y="36540"/>
                  <a:pt x="2551504" y="10651"/>
                  <a:pt x="2440420" y="21946"/>
                </a:cubicBezTo>
                <a:cubicBezTo>
                  <a:pt x="2329336" y="33242"/>
                  <a:pt x="2224641" y="42269"/>
                  <a:pt x="2015403" y="21946"/>
                </a:cubicBezTo>
                <a:cubicBezTo>
                  <a:pt x="1806165" y="1623"/>
                  <a:pt x="1736836" y="-5616"/>
                  <a:pt x="1460139" y="21946"/>
                </a:cubicBezTo>
                <a:cubicBezTo>
                  <a:pt x="1183442" y="49508"/>
                  <a:pt x="929191" y="4288"/>
                  <a:pt x="774628" y="21946"/>
                </a:cubicBezTo>
                <a:cubicBezTo>
                  <a:pt x="620065" y="39604"/>
                  <a:pt x="233428" y="-11606"/>
                  <a:pt x="0" y="21946"/>
                </a:cubicBezTo>
                <a:cubicBezTo>
                  <a:pt x="-481" y="12556"/>
                  <a:pt x="67" y="775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9555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7D579F-16C0-2859-A16E-5B157B64E6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CC4C952-0D26-3843-3E79-C460864A50B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12800" y="22225"/>
            <a:ext cx="12353925" cy="993775"/>
          </a:xfrm>
        </p:spPr>
        <p:txBody>
          <a:bodyPr/>
          <a:lstStyle/>
          <a:p>
            <a:pPr algn="l"/>
            <a:r>
              <a:rPr lang="en-US" b="1" dirty="0"/>
              <a:t>Comparison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" descr="Add-in content for Microsoft Power BI.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93467580"/>
                  </p:ext>
                </p:extLst>
              </p:nvPr>
            </p:nvGraphicFramePr>
            <p:xfrm>
              <a:off x="0" y="880644"/>
              <a:ext cx="14630400" cy="7464169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" descr="Add-in content for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880644"/>
                <a:ext cx="14630400" cy="7464169"/>
              </a:xfrm>
              <a:prstGeom prst="rect">
                <a:avLst/>
              </a:prstGeom>
            </p:spPr>
          </p:pic>
        </mc:Fallback>
      </mc:AlternateContent>
      <p:sp>
        <p:nvSpPr>
          <p:cNvPr id="4" name="sketch line">
            <a:extLst>
              <a:ext uri="{FF2B5EF4-FFF2-40B4-BE49-F238E27FC236}">
                <a16:creationId xmlns:a16="http://schemas.microsoft.com/office/drawing/2014/main" id="{15C9BA4F-DBB3-F857-25BA-19A110A3A4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043" y="937349"/>
            <a:ext cx="13024713" cy="21946"/>
          </a:xfrm>
          <a:custGeom>
            <a:avLst/>
            <a:gdLst>
              <a:gd name="connsiteX0" fmla="*/ 0 w 13024713"/>
              <a:gd name="connsiteY0" fmla="*/ 0 h 21946"/>
              <a:gd name="connsiteX1" fmla="*/ 685511 w 13024713"/>
              <a:gd name="connsiteY1" fmla="*/ 0 h 21946"/>
              <a:gd name="connsiteX2" fmla="*/ 1371022 w 13024713"/>
              <a:gd name="connsiteY2" fmla="*/ 0 h 21946"/>
              <a:gd name="connsiteX3" fmla="*/ 2317028 w 13024713"/>
              <a:gd name="connsiteY3" fmla="*/ 0 h 21946"/>
              <a:gd name="connsiteX4" fmla="*/ 2872292 w 13024713"/>
              <a:gd name="connsiteY4" fmla="*/ 0 h 21946"/>
              <a:gd name="connsiteX5" fmla="*/ 3427556 w 13024713"/>
              <a:gd name="connsiteY5" fmla="*/ 0 h 21946"/>
              <a:gd name="connsiteX6" fmla="*/ 4113067 w 13024713"/>
              <a:gd name="connsiteY6" fmla="*/ 0 h 21946"/>
              <a:gd name="connsiteX7" fmla="*/ 4928826 w 13024713"/>
              <a:gd name="connsiteY7" fmla="*/ 0 h 21946"/>
              <a:gd name="connsiteX8" fmla="*/ 5744584 w 13024713"/>
              <a:gd name="connsiteY8" fmla="*/ 0 h 21946"/>
              <a:gd name="connsiteX9" fmla="*/ 6560342 w 13024713"/>
              <a:gd name="connsiteY9" fmla="*/ 0 h 21946"/>
              <a:gd name="connsiteX10" fmla="*/ 7506348 w 13024713"/>
              <a:gd name="connsiteY10" fmla="*/ 0 h 21946"/>
              <a:gd name="connsiteX11" fmla="*/ 8191859 w 13024713"/>
              <a:gd name="connsiteY11" fmla="*/ 0 h 21946"/>
              <a:gd name="connsiteX12" fmla="*/ 9007617 w 13024713"/>
              <a:gd name="connsiteY12" fmla="*/ 0 h 21946"/>
              <a:gd name="connsiteX13" fmla="*/ 9693129 w 13024713"/>
              <a:gd name="connsiteY13" fmla="*/ 0 h 21946"/>
              <a:gd name="connsiteX14" fmla="*/ 10378640 w 13024713"/>
              <a:gd name="connsiteY14" fmla="*/ 0 h 21946"/>
              <a:gd name="connsiteX15" fmla="*/ 11064151 w 13024713"/>
              <a:gd name="connsiteY15" fmla="*/ 0 h 21946"/>
              <a:gd name="connsiteX16" fmla="*/ 11358921 w 13024713"/>
              <a:gd name="connsiteY16" fmla="*/ 0 h 21946"/>
              <a:gd name="connsiteX17" fmla="*/ 12174679 w 13024713"/>
              <a:gd name="connsiteY17" fmla="*/ 0 h 21946"/>
              <a:gd name="connsiteX18" fmla="*/ 13024713 w 13024713"/>
              <a:gd name="connsiteY18" fmla="*/ 0 h 21946"/>
              <a:gd name="connsiteX19" fmla="*/ 13024713 w 13024713"/>
              <a:gd name="connsiteY19" fmla="*/ 21946 h 21946"/>
              <a:gd name="connsiteX20" fmla="*/ 12469449 w 13024713"/>
              <a:gd name="connsiteY20" fmla="*/ 21946 h 21946"/>
              <a:gd name="connsiteX21" fmla="*/ 11783938 w 13024713"/>
              <a:gd name="connsiteY21" fmla="*/ 21946 h 21946"/>
              <a:gd name="connsiteX22" fmla="*/ 11489168 w 13024713"/>
              <a:gd name="connsiteY22" fmla="*/ 21946 h 21946"/>
              <a:gd name="connsiteX23" fmla="*/ 10933904 w 13024713"/>
              <a:gd name="connsiteY23" fmla="*/ 21946 h 21946"/>
              <a:gd name="connsiteX24" fmla="*/ 10118145 w 13024713"/>
              <a:gd name="connsiteY24" fmla="*/ 21946 h 21946"/>
              <a:gd name="connsiteX25" fmla="*/ 9693129 w 13024713"/>
              <a:gd name="connsiteY25" fmla="*/ 21946 h 21946"/>
              <a:gd name="connsiteX26" fmla="*/ 8747123 w 13024713"/>
              <a:gd name="connsiteY26" fmla="*/ 21946 h 21946"/>
              <a:gd name="connsiteX27" fmla="*/ 7801118 w 13024713"/>
              <a:gd name="connsiteY27" fmla="*/ 21946 h 21946"/>
              <a:gd name="connsiteX28" fmla="*/ 7115606 w 13024713"/>
              <a:gd name="connsiteY28" fmla="*/ 21946 h 21946"/>
              <a:gd name="connsiteX29" fmla="*/ 6169601 w 13024713"/>
              <a:gd name="connsiteY29" fmla="*/ 21946 h 21946"/>
              <a:gd name="connsiteX30" fmla="*/ 5484090 w 13024713"/>
              <a:gd name="connsiteY30" fmla="*/ 21946 h 21946"/>
              <a:gd name="connsiteX31" fmla="*/ 4668331 w 13024713"/>
              <a:gd name="connsiteY31" fmla="*/ 21946 h 21946"/>
              <a:gd name="connsiteX32" fmla="*/ 4373562 w 13024713"/>
              <a:gd name="connsiteY32" fmla="*/ 21946 h 21946"/>
              <a:gd name="connsiteX33" fmla="*/ 3427556 w 13024713"/>
              <a:gd name="connsiteY33" fmla="*/ 21946 h 21946"/>
              <a:gd name="connsiteX34" fmla="*/ 2872292 w 13024713"/>
              <a:gd name="connsiteY34" fmla="*/ 21946 h 21946"/>
              <a:gd name="connsiteX35" fmla="*/ 2056534 w 13024713"/>
              <a:gd name="connsiteY35" fmla="*/ 21946 h 21946"/>
              <a:gd name="connsiteX36" fmla="*/ 1761764 w 13024713"/>
              <a:gd name="connsiteY36" fmla="*/ 21946 h 21946"/>
              <a:gd name="connsiteX37" fmla="*/ 815758 w 13024713"/>
              <a:gd name="connsiteY37" fmla="*/ 21946 h 21946"/>
              <a:gd name="connsiteX38" fmla="*/ 0 w 13024713"/>
              <a:gd name="connsiteY38" fmla="*/ 21946 h 21946"/>
              <a:gd name="connsiteX39" fmla="*/ 0 w 13024713"/>
              <a:gd name="connsiteY39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3024713" h="21946" fill="none" extrusionOk="0">
                <a:moveTo>
                  <a:pt x="0" y="0"/>
                </a:moveTo>
                <a:cubicBezTo>
                  <a:pt x="152281" y="-31067"/>
                  <a:pt x="486749" y="10902"/>
                  <a:pt x="685511" y="0"/>
                </a:cubicBezTo>
                <a:cubicBezTo>
                  <a:pt x="884273" y="-10902"/>
                  <a:pt x="1062186" y="15086"/>
                  <a:pt x="1371022" y="0"/>
                </a:cubicBezTo>
                <a:cubicBezTo>
                  <a:pt x="1679858" y="-15086"/>
                  <a:pt x="1899806" y="24968"/>
                  <a:pt x="2317028" y="0"/>
                </a:cubicBezTo>
                <a:cubicBezTo>
                  <a:pt x="2734250" y="-24968"/>
                  <a:pt x="2734875" y="-14625"/>
                  <a:pt x="2872292" y="0"/>
                </a:cubicBezTo>
                <a:cubicBezTo>
                  <a:pt x="3009709" y="14625"/>
                  <a:pt x="3213734" y="-7375"/>
                  <a:pt x="3427556" y="0"/>
                </a:cubicBezTo>
                <a:cubicBezTo>
                  <a:pt x="3641378" y="7375"/>
                  <a:pt x="3923864" y="-814"/>
                  <a:pt x="4113067" y="0"/>
                </a:cubicBezTo>
                <a:cubicBezTo>
                  <a:pt x="4302270" y="814"/>
                  <a:pt x="4578687" y="-39829"/>
                  <a:pt x="4928826" y="0"/>
                </a:cubicBezTo>
                <a:cubicBezTo>
                  <a:pt x="5278965" y="39829"/>
                  <a:pt x="5532760" y="-36008"/>
                  <a:pt x="5744584" y="0"/>
                </a:cubicBezTo>
                <a:cubicBezTo>
                  <a:pt x="5956408" y="36008"/>
                  <a:pt x="6381888" y="-35825"/>
                  <a:pt x="6560342" y="0"/>
                </a:cubicBezTo>
                <a:cubicBezTo>
                  <a:pt x="6738796" y="35825"/>
                  <a:pt x="7189357" y="-10608"/>
                  <a:pt x="7506348" y="0"/>
                </a:cubicBezTo>
                <a:cubicBezTo>
                  <a:pt x="7823339" y="10608"/>
                  <a:pt x="7939565" y="-7571"/>
                  <a:pt x="8191859" y="0"/>
                </a:cubicBezTo>
                <a:cubicBezTo>
                  <a:pt x="8444153" y="7571"/>
                  <a:pt x="8638460" y="-38679"/>
                  <a:pt x="9007617" y="0"/>
                </a:cubicBezTo>
                <a:cubicBezTo>
                  <a:pt x="9376774" y="38679"/>
                  <a:pt x="9377652" y="-29895"/>
                  <a:pt x="9693129" y="0"/>
                </a:cubicBezTo>
                <a:cubicBezTo>
                  <a:pt x="10008606" y="29895"/>
                  <a:pt x="10235825" y="328"/>
                  <a:pt x="10378640" y="0"/>
                </a:cubicBezTo>
                <a:cubicBezTo>
                  <a:pt x="10521455" y="-328"/>
                  <a:pt x="10868644" y="-23133"/>
                  <a:pt x="11064151" y="0"/>
                </a:cubicBezTo>
                <a:cubicBezTo>
                  <a:pt x="11259658" y="23133"/>
                  <a:pt x="11221813" y="14424"/>
                  <a:pt x="11358921" y="0"/>
                </a:cubicBezTo>
                <a:cubicBezTo>
                  <a:pt x="11496029" y="-14424"/>
                  <a:pt x="11965987" y="12857"/>
                  <a:pt x="12174679" y="0"/>
                </a:cubicBezTo>
                <a:cubicBezTo>
                  <a:pt x="12383371" y="-12857"/>
                  <a:pt x="12817774" y="29617"/>
                  <a:pt x="13024713" y="0"/>
                </a:cubicBezTo>
                <a:cubicBezTo>
                  <a:pt x="13024640" y="6940"/>
                  <a:pt x="13023888" y="16895"/>
                  <a:pt x="13024713" y="21946"/>
                </a:cubicBezTo>
                <a:cubicBezTo>
                  <a:pt x="12775679" y="19870"/>
                  <a:pt x="12720093" y="7930"/>
                  <a:pt x="12469449" y="21946"/>
                </a:cubicBezTo>
                <a:cubicBezTo>
                  <a:pt x="12218805" y="35962"/>
                  <a:pt x="11987749" y="26421"/>
                  <a:pt x="11783938" y="21946"/>
                </a:cubicBezTo>
                <a:cubicBezTo>
                  <a:pt x="11580127" y="17471"/>
                  <a:pt x="11626890" y="24678"/>
                  <a:pt x="11489168" y="21946"/>
                </a:cubicBezTo>
                <a:cubicBezTo>
                  <a:pt x="11351446" y="19215"/>
                  <a:pt x="11059046" y="38646"/>
                  <a:pt x="10933904" y="21946"/>
                </a:cubicBezTo>
                <a:cubicBezTo>
                  <a:pt x="10808762" y="5246"/>
                  <a:pt x="10419073" y="15408"/>
                  <a:pt x="10118145" y="21946"/>
                </a:cubicBezTo>
                <a:cubicBezTo>
                  <a:pt x="9817217" y="28484"/>
                  <a:pt x="9880110" y="41494"/>
                  <a:pt x="9693129" y="21946"/>
                </a:cubicBezTo>
                <a:cubicBezTo>
                  <a:pt x="9506148" y="2398"/>
                  <a:pt x="9112156" y="3120"/>
                  <a:pt x="8747123" y="21946"/>
                </a:cubicBezTo>
                <a:cubicBezTo>
                  <a:pt x="8382090" y="40772"/>
                  <a:pt x="8230522" y="1595"/>
                  <a:pt x="7801118" y="21946"/>
                </a:cubicBezTo>
                <a:cubicBezTo>
                  <a:pt x="7371715" y="42297"/>
                  <a:pt x="7384683" y="5977"/>
                  <a:pt x="7115606" y="21946"/>
                </a:cubicBezTo>
                <a:cubicBezTo>
                  <a:pt x="6846529" y="37915"/>
                  <a:pt x="6363099" y="-24159"/>
                  <a:pt x="6169601" y="21946"/>
                </a:cubicBezTo>
                <a:cubicBezTo>
                  <a:pt x="5976103" y="68051"/>
                  <a:pt x="5729383" y="44242"/>
                  <a:pt x="5484090" y="21946"/>
                </a:cubicBezTo>
                <a:cubicBezTo>
                  <a:pt x="5238797" y="-350"/>
                  <a:pt x="5022151" y="46650"/>
                  <a:pt x="4668331" y="21946"/>
                </a:cubicBezTo>
                <a:cubicBezTo>
                  <a:pt x="4314511" y="-2758"/>
                  <a:pt x="4513269" y="20751"/>
                  <a:pt x="4373562" y="21946"/>
                </a:cubicBezTo>
                <a:cubicBezTo>
                  <a:pt x="4233855" y="23141"/>
                  <a:pt x="3759313" y="4720"/>
                  <a:pt x="3427556" y="21946"/>
                </a:cubicBezTo>
                <a:cubicBezTo>
                  <a:pt x="3095799" y="39172"/>
                  <a:pt x="3004542" y="4363"/>
                  <a:pt x="2872292" y="21946"/>
                </a:cubicBezTo>
                <a:cubicBezTo>
                  <a:pt x="2740042" y="39529"/>
                  <a:pt x="2392282" y="30352"/>
                  <a:pt x="2056534" y="21946"/>
                </a:cubicBezTo>
                <a:cubicBezTo>
                  <a:pt x="1720786" y="13540"/>
                  <a:pt x="1862447" y="12082"/>
                  <a:pt x="1761764" y="21946"/>
                </a:cubicBezTo>
                <a:cubicBezTo>
                  <a:pt x="1661081" y="31811"/>
                  <a:pt x="1108082" y="16882"/>
                  <a:pt x="815758" y="21946"/>
                </a:cubicBezTo>
                <a:cubicBezTo>
                  <a:pt x="523434" y="27010"/>
                  <a:pt x="235085" y="8649"/>
                  <a:pt x="0" y="21946"/>
                </a:cubicBezTo>
                <a:cubicBezTo>
                  <a:pt x="96" y="12078"/>
                  <a:pt x="905" y="5768"/>
                  <a:pt x="0" y="0"/>
                </a:cubicBezTo>
                <a:close/>
              </a:path>
              <a:path w="13024713" h="21946" stroke="0" extrusionOk="0">
                <a:moveTo>
                  <a:pt x="0" y="0"/>
                </a:moveTo>
                <a:cubicBezTo>
                  <a:pt x="174000" y="6813"/>
                  <a:pt x="297001" y="23805"/>
                  <a:pt x="555264" y="0"/>
                </a:cubicBezTo>
                <a:cubicBezTo>
                  <a:pt x="813527" y="-23805"/>
                  <a:pt x="769952" y="1312"/>
                  <a:pt x="850034" y="0"/>
                </a:cubicBezTo>
                <a:cubicBezTo>
                  <a:pt x="930116" y="-1312"/>
                  <a:pt x="1491554" y="-15023"/>
                  <a:pt x="1796039" y="0"/>
                </a:cubicBezTo>
                <a:cubicBezTo>
                  <a:pt x="2100524" y="15023"/>
                  <a:pt x="2168508" y="981"/>
                  <a:pt x="2351303" y="0"/>
                </a:cubicBezTo>
                <a:cubicBezTo>
                  <a:pt x="2534098" y="-981"/>
                  <a:pt x="2701410" y="20438"/>
                  <a:pt x="2906568" y="0"/>
                </a:cubicBezTo>
                <a:cubicBezTo>
                  <a:pt x="3111726" y="-20438"/>
                  <a:pt x="3379694" y="818"/>
                  <a:pt x="3852573" y="0"/>
                </a:cubicBezTo>
                <a:cubicBezTo>
                  <a:pt x="4325453" y="-818"/>
                  <a:pt x="4071412" y="6498"/>
                  <a:pt x="4277590" y="0"/>
                </a:cubicBezTo>
                <a:cubicBezTo>
                  <a:pt x="4483768" y="-6498"/>
                  <a:pt x="4790594" y="-41666"/>
                  <a:pt x="5223595" y="0"/>
                </a:cubicBezTo>
                <a:cubicBezTo>
                  <a:pt x="5656596" y="41666"/>
                  <a:pt x="5816165" y="-38109"/>
                  <a:pt x="6169601" y="0"/>
                </a:cubicBezTo>
                <a:cubicBezTo>
                  <a:pt x="6523037" y="38109"/>
                  <a:pt x="6666048" y="31776"/>
                  <a:pt x="6855112" y="0"/>
                </a:cubicBezTo>
                <a:cubicBezTo>
                  <a:pt x="7044176" y="-31776"/>
                  <a:pt x="7564381" y="39887"/>
                  <a:pt x="7801118" y="0"/>
                </a:cubicBezTo>
                <a:cubicBezTo>
                  <a:pt x="8037855" y="-39887"/>
                  <a:pt x="8171178" y="4704"/>
                  <a:pt x="8356382" y="0"/>
                </a:cubicBezTo>
                <a:cubicBezTo>
                  <a:pt x="8541586" y="-4704"/>
                  <a:pt x="8709469" y="-25916"/>
                  <a:pt x="8911646" y="0"/>
                </a:cubicBezTo>
                <a:cubicBezTo>
                  <a:pt x="9113823" y="25916"/>
                  <a:pt x="9544154" y="-32712"/>
                  <a:pt x="9727404" y="0"/>
                </a:cubicBezTo>
                <a:cubicBezTo>
                  <a:pt x="9910654" y="32712"/>
                  <a:pt x="10120754" y="-9487"/>
                  <a:pt x="10282668" y="0"/>
                </a:cubicBezTo>
                <a:cubicBezTo>
                  <a:pt x="10444582" y="9487"/>
                  <a:pt x="10998615" y="-16142"/>
                  <a:pt x="11228674" y="0"/>
                </a:cubicBezTo>
                <a:cubicBezTo>
                  <a:pt x="11458733" y="16142"/>
                  <a:pt x="11706256" y="18878"/>
                  <a:pt x="12174679" y="0"/>
                </a:cubicBezTo>
                <a:cubicBezTo>
                  <a:pt x="12643103" y="-18878"/>
                  <a:pt x="12759081" y="2371"/>
                  <a:pt x="13024713" y="0"/>
                </a:cubicBezTo>
                <a:cubicBezTo>
                  <a:pt x="13023900" y="6053"/>
                  <a:pt x="13025504" y="12797"/>
                  <a:pt x="13024713" y="21946"/>
                </a:cubicBezTo>
                <a:cubicBezTo>
                  <a:pt x="12943964" y="16522"/>
                  <a:pt x="12860847" y="32846"/>
                  <a:pt x="12729943" y="21946"/>
                </a:cubicBezTo>
                <a:cubicBezTo>
                  <a:pt x="12599039" y="11047"/>
                  <a:pt x="12082300" y="547"/>
                  <a:pt x="11783938" y="21946"/>
                </a:cubicBezTo>
                <a:cubicBezTo>
                  <a:pt x="11485577" y="43345"/>
                  <a:pt x="11336827" y="7061"/>
                  <a:pt x="11098426" y="21946"/>
                </a:cubicBezTo>
                <a:cubicBezTo>
                  <a:pt x="10860025" y="36831"/>
                  <a:pt x="10786191" y="19920"/>
                  <a:pt x="10673410" y="21946"/>
                </a:cubicBezTo>
                <a:cubicBezTo>
                  <a:pt x="10560629" y="23972"/>
                  <a:pt x="10140214" y="4970"/>
                  <a:pt x="9987898" y="21946"/>
                </a:cubicBezTo>
                <a:cubicBezTo>
                  <a:pt x="9835582" y="38922"/>
                  <a:pt x="9813444" y="24986"/>
                  <a:pt x="9693129" y="21946"/>
                </a:cubicBezTo>
                <a:cubicBezTo>
                  <a:pt x="9572814" y="18906"/>
                  <a:pt x="9463575" y="12345"/>
                  <a:pt x="9398359" y="21946"/>
                </a:cubicBezTo>
                <a:cubicBezTo>
                  <a:pt x="9333143" y="31548"/>
                  <a:pt x="8974212" y="9233"/>
                  <a:pt x="8712847" y="21946"/>
                </a:cubicBezTo>
                <a:cubicBezTo>
                  <a:pt x="8451482" y="34659"/>
                  <a:pt x="8461225" y="12855"/>
                  <a:pt x="8287831" y="21946"/>
                </a:cubicBezTo>
                <a:cubicBezTo>
                  <a:pt x="8114437" y="31037"/>
                  <a:pt x="7836612" y="42743"/>
                  <a:pt x="7472072" y="21946"/>
                </a:cubicBezTo>
                <a:cubicBezTo>
                  <a:pt x="7107532" y="1149"/>
                  <a:pt x="7134995" y="26035"/>
                  <a:pt x="7047055" y="21946"/>
                </a:cubicBezTo>
                <a:cubicBezTo>
                  <a:pt x="6959115" y="17857"/>
                  <a:pt x="6577731" y="34439"/>
                  <a:pt x="6231297" y="21946"/>
                </a:cubicBezTo>
                <a:cubicBezTo>
                  <a:pt x="5884863" y="9453"/>
                  <a:pt x="6062259" y="9879"/>
                  <a:pt x="5936527" y="21946"/>
                </a:cubicBezTo>
                <a:cubicBezTo>
                  <a:pt x="5810795" y="34014"/>
                  <a:pt x="5410761" y="50728"/>
                  <a:pt x="5120769" y="21946"/>
                </a:cubicBezTo>
                <a:cubicBezTo>
                  <a:pt x="4830777" y="-6836"/>
                  <a:pt x="4866873" y="34132"/>
                  <a:pt x="4695752" y="21946"/>
                </a:cubicBezTo>
                <a:cubicBezTo>
                  <a:pt x="4524631" y="9760"/>
                  <a:pt x="4471458" y="21086"/>
                  <a:pt x="4400982" y="21946"/>
                </a:cubicBezTo>
                <a:cubicBezTo>
                  <a:pt x="4330506" y="22807"/>
                  <a:pt x="4151907" y="35822"/>
                  <a:pt x="3975965" y="21946"/>
                </a:cubicBezTo>
                <a:cubicBezTo>
                  <a:pt x="3800023" y="8070"/>
                  <a:pt x="3383688" y="48206"/>
                  <a:pt x="3160207" y="21946"/>
                </a:cubicBezTo>
                <a:cubicBezTo>
                  <a:pt x="2936726" y="-4314"/>
                  <a:pt x="2926118" y="7352"/>
                  <a:pt x="2735190" y="21946"/>
                </a:cubicBezTo>
                <a:cubicBezTo>
                  <a:pt x="2544262" y="36540"/>
                  <a:pt x="2551504" y="10651"/>
                  <a:pt x="2440420" y="21946"/>
                </a:cubicBezTo>
                <a:cubicBezTo>
                  <a:pt x="2329336" y="33242"/>
                  <a:pt x="2224641" y="42269"/>
                  <a:pt x="2015403" y="21946"/>
                </a:cubicBezTo>
                <a:cubicBezTo>
                  <a:pt x="1806165" y="1623"/>
                  <a:pt x="1736836" y="-5616"/>
                  <a:pt x="1460139" y="21946"/>
                </a:cubicBezTo>
                <a:cubicBezTo>
                  <a:pt x="1183442" y="49508"/>
                  <a:pt x="929191" y="4288"/>
                  <a:pt x="774628" y="21946"/>
                </a:cubicBezTo>
                <a:cubicBezTo>
                  <a:pt x="620065" y="39604"/>
                  <a:pt x="233428" y="-11606"/>
                  <a:pt x="0" y="21946"/>
                </a:cubicBezTo>
                <a:cubicBezTo>
                  <a:pt x="-481" y="12556"/>
                  <a:pt x="67" y="775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565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491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5400" dirty="0">
              <a:latin typeface="+mj-lt"/>
              <a:ea typeface="+mj-ea"/>
              <a:cs typeface="+mj-cs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2417326"/>
            <a:ext cx="6407944" cy="1367909"/>
          </a:xfrm>
          <a:prstGeom prst="roundRect">
            <a:avLst>
              <a:gd name="adj" fmla="val 2487"/>
            </a:avLst>
          </a:prstGeom>
          <a:solidFill>
            <a:schemeClr val="bg1">
              <a:lumMod val="95000"/>
            </a:schemeClr>
          </a:solidFill>
          <a:ln w="30480">
            <a:solidFill>
              <a:schemeClr val="bg1">
                <a:lumMod val="95000"/>
              </a:schemeClr>
            </a:solidFill>
            <a:prstDash val="solid"/>
          </a:ln>
        </p:spPr>
        <p:txBody>
          <a:bodyPr/>
          <a:lstStyle/>
          <a:p>
            <a:endParaRPr lang="en-GB" dirty="0"/>
          </a:p>
        </p:txBody>
      </p:sp>
      <p:sp>
        <p:nvSpPr>
          <p:cNvPr id="5" name="Text 3"/>
          <p:cNvSpPr/>
          <p:nvPr/>
        </p:nvSpPr>
        <p:spPr>
          <a:xfrm>
            <a:off x="1051083" y="3004399"/>
            <a:ext cx="5893356" cy="606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3600" dirty="0">
                <a:latin typeface="+mj-lt"/>
                <a:ea typeface="+mj-ea"/>
                <a:cs typeface="+mj-cs"/>
              </a:rPr>
              <a:t>Hebat Allah Magdy</a:t>
            </a:r>
          </a:p>
        </p:txBody>
      </p:sp>
      <p:sp>
        <p:nvSpPr>
          <p:cNvPr id="6" name="Shape 4"/>
          <p:cNvSpPr/>
          <p:nvPr/>
        </p:nvSpPr>
        <p:spPr>
          <a:xfrm>
            <a:off x="7428548" y="2417326"/>
            <a:ext cx="6408063" cy="1367909"/>
          </a:xfrm>
          <a:prstGeom prst="roundRect">
            <a:avLst>
              <a:gd name="adj" fmla="val 2487"/>
            </a:avLst>
          </a:prstGeom>
          <a:solidFill>
            <a:schemeClr val="bg1">
              <a:lumMod val="95000"/>
            </a:schemeClr>
          </a:solidFill>
          <a:ln w="30480">
            <a:solidFill>
              <a:schemeClr val="bg1">
                <a:lumMod val="95000"/>
              </a:scheme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9" name="Shape 7"/>
          <p:cNvSpPr/>
          <p:nvPr/>
        </p:nvSpPr>
        <p:spPr>
          <a:xfrm>
            <a:off x="793790" y="4012049"/>
            <a:ext cx="6407944" cy="1367909"/>
          </a:xfrm>
          <a:prstGeom prst="roundRect">
            <a:avLst>
              <a:gd name="adj" fmla="val 2487"/>
            </a:avLst>
          </a:prstGeom>
          <a:solidFill>
            <a:schemeClr val="bg1">
              <a:lumMod val="95000"/>
            </a:schemeClr>
          </a:solidFill>
          <a:ln w="30480">
            <a:solidFill>
              <a:schemeClr val="bg1">
                <a:lumMod val="95000"/>
              </a:scheme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2" name="Shape 10"/>
          <p:cNvSpPr/>
          <p:nvPr/>
        </p:nvSpPr>
        <p:spPr>
          <a:xfrm>
            <a:off x="7428548" y="4012049"/>
            <a:ext cx="6408063" cy="1367909"/>
          </a:xfrm>
          <a:prstGeom prst="roundRect">
            <a:avLst>
              <a:gd name="adj" fmla="val 2487"/>
            </a:avLst>
          </a:prstGeom>
          <a:solidFill>
            <a:schemeClr val="bg1">
              <a:lumMod val="95000"/>
            </a:schemeClr>
          </a:solidFill>
          <a:ln w="30480">
            <a:solidFill>
              <a:schemeClr val="bg1">
                <a:lumMod val="95000"/>
              </a:scheme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5" name="Shape 13"/>
          <p:cNvSpPr/>
          <p:nvPr/>
        </p:nvSpPr>
        <p:spPr>
          <a:xfrm>
            <a:off x="793790" y="5606772"/>
            <a:ext cx="6407944" cy="1367909"/>
          </a:xfrm>
          <a:prstGeom prst="roundRect">
            <a:avLst>
              <a:gd name="adj" fmla="val 2487"/>
            </a:avLst>
          </a:prstGeom>
          <a:solidFill>
            <a:schemeClr val="bg1">
              <a:lumMod val="95000"/>
            </a:schemeClr>
          </a:solidFill>
          <a:ln w="30480">
            <a:solidFill>
              <a:schemeClr val="bg1">
                <a:lumMod val="95000"/>
              </a:scheme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8" name="Shape 16"/>
          <p:cNvSpPr/>
          <p:nvPr/>
        </p:nvSpPr>
        <p:spPr>
          <a:xfrm>
            <a:off x="7428548" y="5606772"/>
            <a:ext cx="6408063" cy="1367909"/>
          </a:xfrm>
          <a:prstGeom prst="roundRect">
            <a:avLst>
              <a:gd name="adj" fmla="val 2487"/>
            </a:avLst>
          </a:prstGeom>
          <a:solidFill>
            <a:schemeClr val="bg1">
              <a:lumMod val="95000"/>
            </a:schemeClr>
          </a:solidFill>
          <a:ln w="30480">
            <a:solidFill>
              <a:schemeClr val="bg1">
                <a:lumMod val="95000"/>
              </a:scheme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1" name="Text 3">
            <a:extLst>
              <a:ext uri="{FF2B5EF4-FFF2-40B4-BE49-F238E27FC236}">
                <a16:creationId xmlns:a16="http://schemas.microsoft.com/office/drawing/2014/main" id="{3661909D-BA59-5B0E-3CB0-3AC4376B81F1}"/>
              </a:ext>
            </a:extLst>
          </p:cNvPr>
          <p:cNvSpPr/>
          <p:nvPr/>
        </p:nvSpPr>
        <p:spPr>
          <a:xfrm>
            <a:off x="1051083" y="4506433"/>
            <a:ext cx="5893356" cy="606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3600" dirty="0">
                <a:latin typeface="+mj-lt"/>
                <a:ea typeface="+mj-ea"/>
                <a:cs typeface="+mj-cs"/>
              </a:rPr>
              <a:t>Howaida Essam</a:t>
            </a:r>
          </a:p>
        </p:txBody>
      </p:sp>
      <p:sp>
        <p:nvSpPr>
          <p:cNvPr id="22" name="Text 3">
            <a:extLst>
              <a:ext uri="{FF2B5EF4-FFF2-40B4-BE49-F238E27FC236}">
                <a16:creationId xmlns:a16="http://schemas.microsoft.com/office/drawing/2014/main" id="{AED75940-735C-24FD-1363-4830DD3E528C}"/>
              </a:ext>
            </a:extLst>
          </p:cNvPr>
          <p:cNvSpPr/>
          <p:nvPr/>
        </p:nvSpPr>
        <p:spPr>
          <a:xfrm>
            <a:off x="1051083" y="6197269"/>
            <a:ext cx="5893356" cy="606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3600" dirty="0">
                <a:latin typeface="+mj-lt"/>
                <a:ea typeface="+mj-ea"/>
                <a:cs typeface="+mj-cs"/>
              </a:rPr>
              <a:t>Mennat Allah Beshr</a:t>
            </a:r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001F1C9F-052D-CC67-E96C-5D4E542A4845}"/>
              </a:ext>
            </a:extLst>
          </p:cNvPr>
          <p:cNvSpPr/>
          <p:nvPr/>
        </p:nvSpPr>
        <p:spPr>
          <a:xfrm>
            <a:off x="7849610" y="6087926"/>
            <a:ext cx="5893356" cy="606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3600" dirty="0">
                <a:latin typeface="+mj-lt"/>
                <a:ea typeface="+mj-ea"/>
                <a:cs typeface="+mj-cs"/>
              </a:rPr>
              <a:t>Sara Osama</a:t>
            </a:r>
          </a:p>
        </p:txBody>
      </p:sp>
      <p:sp>
        <p:nvSpPr>
          <p:cNvPr id="25" name="Text 3">
            <a:extLst>
              <a:ext uri="{FF2B5EF4-FFF2-40B4-BE49-F238E27FC236}">
                <a16:creationId xmlns:a16="http://schemas.microsoft.com/office/drawing/2014/main" id="{A644E205-AD16-D2B8-6020-FD578E8A1923}"/>
              </a:ext>
            </a:extLst>
          </p:cNvPr>
          <p:cNvSpPr/>
          <p:nvPr/>
        </p:nvSpPr>
        <p:spPr>
          <a:xfrm>
            <a:off x="7685901" y="4505695"/>
            <a:ext cx="5893356" cy="606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3600" dirty="0">
                <a:latin typeface="+mj-lt"/>
                <a:ea typeface="+mj-ea"/>
                <a:cs typeface="+mj-cs"/>
              </a:rPr>
              <a:t>Osama Mahmoud</a:t>
            </a: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04421893-B07B-F246-9116-B3C5DD55411D}"/>
              </a:ext>
            </a:extLst>
          </p:cNvPr>
          <p:cNvSpPr/>
          <p:nvPr/>
        </p:nvSpPr>
        <p:spPr>
          <a:xfrm>
            <a:off x="7685901" y="2989159"/>
            <a:ext cx="5893356" cy="606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3600" dirty="0">
                <a:latin typeface="+mj-lt"/>
                <a:ea typeface="+mj-ea"/>
                <a:cs typeface="+mj-cs"/>
              </a:rPr>
              <a:t>Nada Farid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43A177-E3A1-E79D-CBB1-EE1854DD0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Team Members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386"/>
    </mc:Choice>
    <mc:Fallback xmlns="">
      <p:transition spd="slow" advTm="22386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E115E1-8936-84B7-8456-70C03B4118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FEF721B-E3B5-33D7-E7CC-AA428C9A570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12800" y="22225"/>
            <a:ext cx="12353925" cy="993775"/>
          </a:xfrm>
        </p:spPr>
        <p:txBody>
          <a:bodyPr/>
          <a:lstStyle/>
          <a:p>
            <a:pPr algn="l"/>
            <a:r>
              <a:rPr lang="en-US" b="1" dirty="0"/>
              <a:t>Pandemic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" descr="Add-in content for Microsoft Power BI.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31709483"/>
                  </p:ext>
                </p:extLst>
              </p:nvPr>
            </p:nvGraphicFramePr>
            <p:xfrm>
              <a:off x="0" y="792480"/>
              <a:ext cx="14630400" cy="7618779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" descr="Add-in content for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792480"/>
                <a:ext cx="14630400" cy="7618779"/>
              </a:xfrm>
              <a:prstGeom prst="rect">
                <a:avLst/>
              </a:prstGeom>
            </p:spPr>
          </p:pic>
        </mc:Fallback>
      </mc:AlternateContent>
      <p:sp>
        <p:nvSpPr>
          <p:cNvPr id="4" name="sketch line">
            <a:extLst>
              <a:ext uri="{FF2B5EF4-FFF2-40B4-BE49-F238E27FC236}">
                <a16:creationId xmlns:a16="http://schemas.microsoft.com/office/drawing/2014/main" id="{1EA1EDCF-9B3C-5FD4-F579-C33DAA0941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043" y="937349"/>
            <a:ext cx="13024713" cy="21946"/>
          </a:xfrm>
          <a:custGeom>
            <a:avLst/>
            <a:gdLst>
              <a:gd name="connsiteX0" fmla="*/ 0 w 13024713"/>
              <a:gd name="connsiteY0" fmla="*/ 0 h 21946"/>
              <a:gd name="connsiteX1" fmla="*/ 685511 w 13024713"/>
              <a:gd name="connsiteY1" fmla="*/ 0 h 21946"/>
              <a:gd name="connsiteX2" fmla="*/ 1371022 w 13024713"/>
              <a:gd name="connsiteY2" fmla="*/ 0 h 21946"/>
              <a:gd name="connsiteX3" fmla="*/ 2317028 w 13024713"/>
              <a:gd name="connsiteY3" fmla="*/ 0 h 21946"/>
              <a:gd name="connsiteX4" fmla="*/ 2872292 w 13024713"/>
              <a:gd name="connsiteY4" fmla="*/ 0 h 21946"/>
              <a:gd name="connsiteX5" fmla="*/ 3427556 w 13024713"/>
              <a:gd name="connsiteY5" fmla="*/ 0 h 21946"/>
              <a:gd name="connsiteX6" fmla="*/ 4113067 w 13024713"/>
              <a:gd name="connsiteY6" fmla="*/ 0 h 21946"/>
              <a:gd name="connsiteX7" fmla="*/ 4928826 w 13024713"/>
              <a:gd name="connsiteY7" fmla="*/ 0 h 21946"/>
              <a:gd name="connsiteX8" fmla="*/ 5744584 w 13024713"/>
              <a:gd name="connsiteY8" fmla="*/ 0 h 21946"/>
              <a:gd name="connsiteX9" fmla="*/ 6560342 w 13024713"/>
              <a:gd name="connsiteY9" fmla="*/ 0 h 21946"/>
              <a:gd name="connsiteX10" fmla="*/ 7506348 w 13024713"/>
              <a:gd name="connsiteY10" fmla="*/ 0 h 21946"/>
              <a:gd name="connsiteX11" fmla="*/ 8191859 w 13024713"/>
              <a:gd name="connsiteY11" fmla="*/ 0 h 21946"/>
              <a:gd name="connsiteX12" fmla="*/ 9007617 w 13024713"/>
              <a:gd name="connsiteY12" fmla="*/ 0 h 21946"/>
              <a:gd name="connsiteX13" fmla="*/ 9693129 w 13024713"/>
              <a:gd name="connsiteY13" fmla="*/ 0 h 21946"/>
              <a:gd name="connsiteX14" fmla="*/ 10378640 w 13024713"/>
              <a:gd name="connsiteY14" fmla="*/ 0 h 21946"/>
              <a:gd name="connsiteX15" fmla="*/ 11064151 w 13024713"/>
              <a:gd name="connsiteY15" fmla="*/ 0 h 21946"/>
              <a:gd name="connsiteX16" fmla="*/ 11358921 w 13024713"/>
              <a:gd name="connsiteY16" fmla="*/ 0 h 21946"/>
              <a:gd name="connsiteX17" fmla="*/ 12174679 w 13024713"/>
              <a:gd name="connsiteY17" fmla="*/ 0 h 21946"/>
              <a:gd name="connsiteX18" fmla="*/ 13024713 w 13024713"/>
              <a:gd name="connsiteY18" fmla="*/ 0 h 21946"/>
              <a:gd name="connsiteX19" fmla="*/ 13024713 w 13024713"/>
              <a:gd name="connsiteY19" fmla="*/ 21946 h 21946"/>
              <a:gd name="connsiteX20" fmla="*/ 12469449 w 13024713"/>
              <a:gd name="connsiteY20" fmla="*/ 21946 h 21946"/>
              <a:gd name="connsiteX21" fmla="*/ 11783938 w 13024713"/>
              <a:gd name="connsiteY21" fmla="*/ 21946 h 21946"/>
              <a:gd name="connsiteX22" fmla="*/ 11489168 w 13024713"/>
              <a:gd name="connsiteY22" fmla="*/ 21946 h 21946"/>
              <a:gd name="connsiteX23" fmla="*/ 10933904 w 13024713"/>
              <a:gd name="connsiteY23" fmla="*/ 21946 h 21946"/>
              <a:gd name="connsiteX24" fmla="*/ 10118145 w 13024713"/>
              <a:gd name="connsiteY24" fmla="*/ 21946 h 21946"/>
              <a:gd name="connsiteX25" fmla="*/ 9693129 w 13024713"/>
              <a:gd name="connsiteY25" fmla="*/ 21946 h 21946"/>
              <a:gd name="connsiteX26" fmla="*/ 8747123 w 13024713"/>
              <a:gd name="connsiteY26" fmla="*/ 21946 h 21946"/>
              <a:gd name="connsiteX27" fmla="*/ 7801118 w 13024713"/>
              <a:gd name="connsiteY27" fmla="*/ 21946 h 21946"/>
              <a:gd name="connsiteX28" fmla="*/ 7115606 w 13024713"/>
              <a:gd name="connsiteY28" fmla="*/ 21946 h 21946"/>
              <a:gd name="connsiteX29" fmla="*/ 6169601 w 13024713"/>
              <a:gd name="connsiteY29" fmla="*/ 21946 h 21946"/>
              <a:gd name="connsiteX30" fmla="*/ 5484090 w 13024713"/>
              <a:gd name="connsiteY30" fmla="*/ 21946 h 21946"/>
              <a:gd name="connsiteX31" fmla="*/ 4668331 w 13024713"/>
              <a:gd name="connsiteY31" fmla="*/ 21946 h 21946"/>
              <a:gd name="connsiteX32" fmla="*/ 4373562 w 13024713"/>
              <a:gd name="connsiteY32" fmla="*/ 21946 h 21946"/>
              <a:gd name="connsiteX33" fmla="*/ 3427556 w 13024713"/>
              <a:gd name="connsiteY33" fmla="*/ 21946 h 21946"/>
              <a:gd name="connsiteX34" fmla="*/ 2872292 w 13024713"/>
              <a:gd name="connsiteY34" fmla="*/ 21946 h 21946"/>
              <a:gd name="connsiteX35" fmla="*/ 2056534 w 13024713"/>
              <a:gd name="connsiteY35" fmla="*/ 21946 h 21946"/>
              <a:gd name="connsiteX36" fmla="*/ 1761764 w 13024713"/>
              <a:gd name="connsiteY36" fmla="*/ 21946 h 21946"/>
              <a:gd name="connsiteX37" fmla="*/ 815758 w 13024713"/>
              <a:gd name="connsiteY37" fmla="*/ 21946 h 21946"/>
              <a:gd name="connsiteX38" fmla="*/ 0 w 13024713"/>
              <a:gd name="connsiteY38" fmla="*/ 21946 h 21946"/>
              <a:gd name="connsiteX39" fmla="*/ 0 w 13024713"/>
              <a:gd name="connsiteY39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3024713" h="21946" fill="none" extrusionOk="0">
                <a:moveTo>
                  <a:pt x="0" y="0"/>
                </a:moveTo>
                <a:cubicBezTo>
                  <a:pt x="152281" y="-31067"/>
                  <a:pt x="486749" y="10902"/>
                  <a:pt x="685511" y="0"/>
                </a:cubicBezTo>
                <a:cubicBezTo>
                  <a:pt x="884273" y="-10902"/>
                  <a:pt x="1062186" y="15086"/>
                  <a:pt x="1371022" y="0"/>
                </a:cubicBezTo>
                <a:cubicBezTo>
                  <a:pt x="1679858" y="-15086"/>
                  <a:pt x="1899806" y="24968"/>
                  <a:pt x="2317028" y="0"/>
                </a:cubicBezTo>
                <a:cubicBezTo>
                  <a:pt x="2734250" y="-24968"/>
                  <a:pt x="2734875" y="-14625"/>
                  <a:pt x="2872292" y="0"/>
                </a:cubicBezTo>
                <a:cubicBezTo>
                  <a:pt x="3009709" y="14625"/>
                  <a:pt x="3213734" y="-7375"/>
                  <a:pt x="3427556" y="0"/>
                </a:cubicBezTo>
                <a:cubicBezTo>
                  <a:pt x="3641378" y="7375"/>
                  <a:pt x="3923864" y="-814"/>
                  <a:pt x="4113067" y="0"/>
                </a:cubicBezTo>
                <a:cubicBezTo>
                  <a:pt x="4302270" y="814"/>
                  <a:pt x="4578687" y="-39829"/>
                  <a:pt x="4928826" y="0"/>
                </a:cubicBezTo>
                <a:cubicBezTo>
                  <a:pt x="5278965" y="39829"/>
                  <a:pt x="5532760" y="-36008"/>
                  <a:pt x="5744584" y="0"/>
                </a:cubicBezTo>
                <a:cubicBezTo>
                  <a:pt x="5956408" y="36008"/>
                  <a:pt x="6381888" y="-35825"/>
                  <a:pt x="6560342" y="0"/>
                </a:cubicBezTo>
                <a:cubicBezTo>
                  <a:pt x="6738796" y="35825"/>
                  <a:pt x="7189357" y="-10608"/>
                  <a:pt x="7506348" y="0"/>
                </a:cubicBezTo>
                <a:cubicBezTo>
                  <a:pt x="7823339" y="10608"/>
                  <a:pt x="7939565" y="-7571"/>
                  <a:pt x="8191859" y="0"/>
                </a:cubicBezTo>
                <a:cubicBezTo>
                  <a:pt x="8444153" y="7571"/>
                  <a:pt x="8638460" y="-38679"/>
                  <a:pt x="9007617" y="0"/>
                </a:cubicBezTo>
                <a:cubicBezTo>
                  <a:pt x="9376774" y="38679"/>
                  <a:pt x="9377652" y="-29895"/>
                  <a:pt x="9693129" y="0"/>
                </a:cubicBezTo>
                <a:cubicBezTo>
                  <a:pt x="10008606" y="29895"/>
                  <a:pt x="10235825" y="328"/>
                  <a:pt x="10378640" y="0"/>
                </a:cubicBezTo>
                <a:cubicBezTo>
                  <a:pt x="10521455" y="-328"/>
                  <a:pt x="10868644" y="-23133"/>
                  <a:pt x="11064151" y="0"/>
                </a:cubicBezTo>
                <a:cubicBezTo>
                  <a:pt x="11259658" y="23133"/>
                  <a:pt x="11221813" y="14424"/>
                  <a:pt x="11358921" y="0"/>
                </a:cubicBezTo>
                <a:cubicBezTo>
                  <a:pt x="11496029" y="-14424"/>
                  <a:pt x="11965987" y="12857"/>
                  <a:pt x="12174679" y="0"/>
                </a:cubicBezTo>
                <a:cubicBezTo>
                  <a:pt x="12383371" y="-12857"/>
                  <a:pt x="12817774" y="29617"/>
                  <a:pt x="13024713" y="0"/>
                </a:cubicBezTo>
                <a:cubicBezTo>
                  <a:pt x="13024640" y="6940"/>
                  <a:pt x="13023888" y="16895"/>
                  <a:pt x="13024713" y="21946"/>
                </a:cubicBezTo>
                <a:cubicBezTo>
                  <a:pt x="12775679" y="19870"/>
                  <a:pt x="12720093" y="7930"/>
                  <a:pt x="12469449" y="21946"/>
                </a:cubicBezTo>
                <a:cubicBezTo>
                  <a:pt x="12218805" y="35962"/>
                  <a:pt x="11987749" y="26421"/>
                  <a:pt x="11783938" y="21946"/>
                </a:cubicBezTo>
                <a:cubicBezTo>
                  <a:pt x="11580127" y="17471"/>
                  <a:pt x="11626890" y="24678"/>
                  <a:pt x="11489168" y="21946"/>
                </a:cubicBezTo>
                <a:cubicBezTo>
                  <a:pt x="11351446" y="19215"/>
                  <a:pt x="11059046" y="38646"/>
                  <a:pt x="10933904" y="21946"/>
                </a:cubicBezTo>
                <a:cubicBezTo>
                  <a:pt x="10808762" y="5246"/>
                  <a:pt x="10419073" y="15408"/>
                  <a:pt x="10118145" y="21946"/>
                </a:cubicBezTo>
                <a:cubicBezTo>
                  <a:pt x="9817217" y="28484"/>
                  <a:pt x="9880110" y="41494"/>
                  <a:pt x="9693129" y="21946"/>
                </a:cubicBezTo>
                <a:cubicBezTo>
                  <a:pt x="9506148" y="2398"/>
                  <a:pt x="9112156" y="3120"/>
                  <a:pt x="8747123" y="21946"/>
                </a:cubicBezTo>
                <a:cubicBezTo>
                  <a:pt x="8382090" y="40772"/>
                  <a:pt x="8230522" y="1595"/>
                  <a:pt x="7801118" y="21946"/>
                </a:cubicBezTo>
                <a:cubicBezTo>
                  <a:pt x="7371715" y="42297"/>
                  <a:pt x="7384683" y="5977"/>
                  <a:pt x="7115606" y="21946"/>
                </a:cubicBezTo>
                <a:cubicBezTo>
                  <a:pt x="6846529" y="37915"/>
                  <a:pt x="6363099" y="-24159"/>
                  <a:pt x="6169601" y="21946"/>
                </a:cubicBezTo>
                <a:cubicBezTo>
                  <a:pt x="5976103" y="68051"/>
                  <a:pt x="5729383" y="44242"/>
                  <a:pt x="5484090" y="21946"/>
                </a:cubicBezTo>
                <a:cubicBezTo>
                  <a:pt x="5238797" y="-350"/>
                  <a:pt x="5022151" y="46650"/>
                  <a:pt x="4668331" y="21946"/>
                </a:cubicBezTo>
                <a:cubicBezTo>
                  <a:pt x="4314511" y="-2758"/>
                  <a:pt x="4513269" y="20751"/>
                  <a:pt x="4373562" y="21946"/>
                </a:cubicBezTo>
                <a:cubicBezTo>
                  <a:pt x="4233855" y="23141"/>
                  <a:pt x="3759313" y="4720"/>
                  <a:pt x="3427556" y="21946"/>
                </a:cubicBezTo>
                <a:cubicBezTo>
                  <a:pt x="3095799" y="39172"/>
                  <a:pt x="3004542" y="4363"/>
                  <a:pt x="2872292" y="21946"/>
                </a:cubicBezTo>
                <a:cubicBezTo>
                  <a:pt x="2740042" y="39529"/>
                  <a:pt x="2392282" y="30352"/>
                  <a:pt x="2056534" y="21946"/>
                </a:cubicBezTo>
                <a:cubicBezTo>
                  <a:pt x="1720786" y="13540"/>
                  <a:pt x="1862447" y="12082"/>
                  <a:pt x="1761764" y="21946"/>
                </a:cubicBezTo>
                <a:cubicBezTo>
                  <a:pt x="1661081" y="31811"/>
                  <a:pt x="1108082" y="16882"/>
                  <a:pt x="815758" y="21946"/>
                </a:cubicBezTo>
                <a:cubicBezTo>
                  <a:pt x="523434" y="27010"/>
                  <a:pt x="235085" y="8649"/>
                  <a:pt x="0" y="21946"/>
                </a:cubicBezTo>
                <a:cubicBezTo>
                  <a:pt x="96" y="12078"/>
                  <a:pt x="905" y="5768"/>
                  <a:pt x="0" y="0"/>
                </a:cubicBezTo>
                <a:close/>
              </a:path>
              <a:path w="13024713" h="21946" stroke="0" extrusionOk="0">
                <a:moveTo>
                  <a:pt x="0" y="0"/>
                </a:moveTo>
                <a:cubicBezTo>
                  <a:pt x="174000" y="6813"/>
                  <a:pt x="297001" y="23805"/>
                  <a:pt x="555264" y="0"/>
                </a:cubicBezTo>
                <a:cubicBezTo>
                  <a:pt x="813527" y="-23805"/>
                  <a:pt x="769952" y="1312"/>
                  <a:pt x="850034" y="0"/>
                </a:cubicBezTo>
                <a:cubicBezTo>
                  <a:pt x="930116" y="-1312"/>
                  <a:pt x="1491554" y="-15023"/>
                  <a:pt x="1796039" y="0"/>
                </a:cubicBezTo>
                <a:cubicBezTo>
                  <a:pt x="2100524" y="15023"/>
                  <a:pt x="2168508" y="981"/>
                  <a:pt x="2351303" y="0"/>
                </a:cubicBezTo>
                <a:cubicBezTo>
                  <a:pt x="2534098" y="-981"/>
                  <a:pt x="2701410" y="20438"/>
                  <a:pt x="2906568" y="0"/>
                </a:cubicBezTo>
                <a:cubicBezTo>
                  <a:pt x="3111726" y="-20438"/>
                  <a:pt x="3379694" y="818"/>
                  <a:pt x="3852573" y="0"/>
                </a:cubicBezTo>
                <a:cubicBezTo>
                  <a:pt x="4325453" y="-818"/>
                  <a:pt x="4071412" y="6498"/>
                  <a:pt x="4277590" y="0"/>
                </a:cubicBezTo>
                <a:cubicBezTo>
                  <a:pt x="4483768" y="-6498"/>
                  <a:pt x="4790594" y="-41666"/>
                  <a:pt x="5223595" y="0"/>
                </a:cubicBezTo>
                <a:cubicBezTo>
                  <a:pt x="5656596" y="41666"/>
                  <a:pt x="5816165" y="-38109"/>
                  <a:pt x="6169601" y="0"/>
                </a:cubicBezTo>
                <a:cubicBezTo>
                  <a:pt x="6523037" y="38109"/>
                  <a:pt x="6666048" y="31776"/>
                  <a:pt x="6855112" y="0"/>
                </a:cubicBezTo>
                <a:cubicBezTo>
                  <a:pt x="7044176" y="-31776"/>
                  <a:pt x="7564381" y="39887"/>
                  <a:pt x="7801118" y="0"/>
                </a:cubicBezTo>
                <a:cubicBezTo>
                  <a:pt x="8037855" y="-39887"/>
                  <a:pt x="8171178" y="4704"/>
                  <a:pt x="8356382" y="0"/>
                </a:cubicBezTo>
                <a:cubicBezTo>
                  <a:pt x="8541586" y="-4704"/>
                  <a:pt x="8709469" y="-25916"/>
                  <a:pt x="8911646" y="0"/>
                </a:cubicBezTo>
                <a:cubicBezTo>
                  <a:pt x="9113823" y="25916"/>
                  <a:pt x="9544154" y="-32712"/>
                  <a:pt x="9727404" y="0"/>
                </a:cubicBezTo>
                <a:cubicBezTo>
                  <a:pt x="9910654" y="32712"/>
                  <a:pt x="10120754" y="-9487"/>
                  <a:pt x="10282668" y="0"/>
                </a:cubicBezTo>
                <a:cubicBezTo>
                  <a:pt x="10444582" y="9487"/>
                  <a:pt x="10998615" y="-16142"/>
                  <a:pt x="11228674" y="0"/>
                </a:cubicBezTo>
                <a:cubicBezTo>
                  <a:pt x="11458733" y="16142"/>
                  <a:pt x="11706256" y="18878"/>
                  <a:pt x="12174679" y="0"/>
                </a:cubicBezTo>
                <a:cubicBezTo>
                  <a:pt x="12643103" y="-18878"/>
                  <a:pt x="12759081" y="2371"/>
                  <a:pt x="13024713" y="0"/>
                </a:cubicBezTo>
                <a:cubicBezTo>
                  <a:pt x="13023900" y="6053"/>
                  <a:pt x="13025504" y="12797"/>
                  <a:pt x="13024713" y="21946"/>
                </a:cubicBezTo>
                <a:cubicBezTo>
                  <a:pt x="12943964" y="16522"/>
                  <a:pt x="12860847" y="32846"/>
                  <a:pt x="12729943" y="21946"/>
                </a:cubicBezTo>
                <a:cubicBezTo>
                  <a:pt x="12599039" y="11047"/>
                  <a:pt x="12082300" y="547"/>
                  <a:pt x="11783938" y="21946"/>
                </a:cubicBezTo>
                <a:cubicBezTo>
                  <a:pt x="11485577" y="43345"/>
                  <a:pt x="11336827" y="7061"/>
                  <a:pt x="11098426" y="21946"/>
                </a:cubicBezTo>
                <a:cubicBezTo>
                  <a:pt x="10860025" y="36831"/>
                  <a:pt x="10786191" y="19920"/>
                  <a:pt x="10673410" y="21946"/>
                </a:cubicBezTo>
                <a:cubicBezTo>
                  <a:pt x="10560629" y="23972"/>
                  <a:pt x="10140214" y="4970"/>
                  <a:pt x="9987898" y="21946"/>
                </a:cubicBezTo>
                <a:cubicBezTo>
                  <a:pt x="9835582" y="38922"/>
                  <a:pt x="9813444" y="24986"/>
                  <a:pt x="9693129" y="21946"/>
                </a:cubicBezTo>
                <a:cubicBezTo>
                  <a:pt x="9572814" y="18906"/>
                  <a:pt x="9463575" y="12345"/>
                  <a:pt x="9398359" y="21946"/>
                </a:cubicBezTo>
                <a:cubicBezTo>
                  <a:pt x="9333143" y="31548"/>
                  <a:pt x="8974212" y="9233"/>
                  <a:pt x="8712847" y="21946"/>
                </a:cubicBezTo>
                <a:cubicBezTo>
                  <a:pt x="8451482" y="34659"/>
                  <a:pt x="8461225" y="12855"/>
                  <a:pt x="8287831" y="21946"/>
                </a:cubicBezTo>
                <a:cubicBezTo>
                  <a:pt x="8114437" y="31037"/>
                  <a:pt x="7836612" y="42743"/>
                  <a:pt x="7472072" y="21946"/>
                </a:cubicBezTo>
                <a:cubicBezTo>
                  <a:pt x="7107532" y="1149"/>
                  <a:pt x="7134995" y="26035"/>
                  <a:pt x="7047055" y="21946"/>
                </a:cubicBezTo>
                <a:cubicBezTo>
                  <a:pt x="6959115" y="17857"/>
                  <a:pt x="6577731" y="34439"/>
                  <a:pt x="6231297" y="21946"/>
                </a:cubicBezTo>
                <a:cubicBezTo>
                  <a:pt x="5884863" y="9453"/>
                  <a:pt x="6062259" y="9879"/>
                  <a:pt x="5936527" y="21946"/>
                </a:cubicBezTo>
                <a:cubicBezTo>
                  <a:pt x="5810795" y="34014"/>
                  <a:pt x="5410761" y="50728"/>
                  <a:pt x="5120769" y="21946"/>
                </a:cubicBezTo>
                <a:cubicBezTo>
                  <a:pt x="4830777" y="-6836"/>
                  <a:pt x="4866873" y="34132"/>
                  <a:pt x="4695752" y="21946"/>
                </a:cubicBezTo>
                <a:cubicBezTo>
                  <a:pt x="4524631" y="9760"/>
                  <a:pt x="4471458" y="21086"/>
                  <a:pt x="4400982" y="21946"/>
                </a:cubicBezTo>
                <a:cubicBezTo>
                  <a:pt x="4330506" y="22807"/>
                  <a:pt x="4151907" y="35822"/>
                  <a:pt x="3975965" y="21946"/>
                </a:cubicBezTo>
                <a:cubicBezTo>
                  <a:pt x="3800023" y="8070"/>
                  <a:pt x="3383688" y="48206"/>
                  <a:pt x="3160207" y="21946"/>
                </a:cubicBezTo>
                <a:cubicBezTo>
                  <a:pt x="2936726" y="-4314"/>
                  <a:pt x="2926118" y="7352"/>
                  <a:pt x="2735190" y="21946"/>
                </a:cubicBezTo>
                <a:cubicBezTo>
                  <a:pt x="2544262" y="36540"/>
                  <a:pt x="2551504" y="10651"/>
                  <a:pt x="2440420" y="21946"/>
                </a:cubicBezTo>
                <a:cubicBezTo>
                  <a:pt x="2329336" y="33242"/>
                  <a:pt x="2224641" y="42269"/>
                  <a:pt x="2015403" y="21946"/>
                </a:cubicBezTo>
                <a:cubicBezTo>
                  <a:pt x="1806165" y="1623"/>
                  <a:pt x="1736836" y="-5616"/>
                  <a:pt x="1460139" y="21946"/>
                </a:cubicBezTo>
                <a:cubicBezTo>
                  <a:pt x="1183442" y="49508"/>
                  <a:pt x="929191" y="4288"/>
                  <a:pt x="774628" y="21946"/>
                </a:cubicBezTo>
                <a:cubicBezTo>
                  <a:pt x="620065" y="39604"/>
                  <a:pt x="233428" y="-11606"/>
                  <a:pt x="0" y="21946"/>
                </a:cubicBezTo>
                <a:cubicBezTo>
                  <a:pt x="-481" y="12556"/>
                  <a:pt x="67" y="775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6303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473CE1-F952-7E6B-A42D-79DBE3A615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75DDEAF-5752-6E9B-158F-BF7112072A0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12800" y="22225"/>
            <a:ext cx="12353925" cy="993775"/>
          </a:xfrm>
        </p:spPr>
        <p:txBody>
          <a:bodyPr/>
          <a:lstStyle/>
          <a:p>
            <a:pPr algn="l"/>
            <a:r>
              <a:rPr lang="en-US" b="1" dirty="0"/>
              <a:t>Prediction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" descr="Add-in content for Microsoft Power BI.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95909126"/>
                  </p:ext>
                </p:extLst>
              </p:nvPr>
            </p:nvGraphicFramePr>
            <p:xfrm>
              <a:off x="0" y="792481"/>
              <a:ext cx="14630400" cy="7682788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" descr="Add-in content for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792481"/>
                <a:ext cx="14630400" cy="7682788"/>
              </a:xfrm>
              <a:prstGeom prst="rect">
                <a:avLst/>
              </a:prstGeom>
            </p:spPr>
          </p:pic>
        </mc:Fallback>
      </mc:AlternateContent>
      <p:sp>
        <p:nvSpPr>
          <p:cNvPr id="4" name="sketch line">
            <a:extLst>
              <a:ext uri="{FF2B5EF4-FFF2-40B4-BE49-F238E27FC236}">
                <a16:creationId xmlns:a16="http://schemas.microsoft.com/office/drawing/2014/main" id="{A222655F-1BE2-BB71-8905-07EB360419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043" y="937349"/>
            <a:ext cx="13024713" cy="21946"/>
          </a:xfrm>
          <a:custGeom>
            <a:avLst/>
            <a:gdLst>
              <a:gd name="connsiteX0" fmla="*/ 0 w 13024713"/>
              <a:gd name="connsiteY0" fmla="*/ 0 h 21946"/>
              <a:gd name="connsiteX1" fmla="*/ 685511 w 13024713"/>
              <a:gd name="connsiteY1" fmla="*/ 0 h 21946"/>
              <a:gd name="connsiteX2" fmla="*/ 1371022 w 13024713"/>
              <a:gd name="connsiteY2" fmla="*/ 0 h 21946"/>
              <a:gd name="connsiteX3" fmla="*/ 2317028 w 13024713"/>
              <a:gd name="connsiteY3" fmla="*/ 0 h 21946"/>
              <a:gd name="connsiteX4" fmla="*/ 2872292 w 13024713"/>
              <a:gd name="connsiteY4" fmla="*/ 0 h 21946"/>
              <a:gd name="connsiteX5" fmla="*/ 3427556 w 13024713"/>
              <a:gd name="connsiteY5" fmla="*/ 0 h 21946"/>
              <a:gd name="connsiteX6" fmla="*/ 4113067 w 13024713"/>
              <a:gd name="connsiteY6" fmla="*/ 0 h 21946"/>
              <a:gd name="connsiteX7" fmla="*/ 4928826 w 13024713"/>
              <a:gd name="connsiteY7" fmla="*/ 0 h 21946"/>
              <a:gd name="connsiteX8" fmla="*/ 5744584 w 13024713"/>
              <a:gd name="connsiteY8" fmla="*/ 0 h 21946"/>
              <a:gd name="connsiteX9" fmla="*/ 6560342 w 13024713"/>
              <a:gd name="connsiteY9" fmla="*/ 0 h 21946"/>
              <a:gd name="connsiteX10" fmla="*/ 7506348 w 13024713"/>
              <a:gd name="connsiteY10" fmla="*/ 0 h 21946"/>
              <a:gd name="connsiteX11" fmla="*/ 8191859 w 13024713"/>
              <a:gd name="connsiteY11" fmla="*/ 0 h 21946"/>
              <a:gd name="connsiteX12" fmla="*/ 9007617 w 13024713"/>
              <a:gd name="connsiteY12" fmla="*/ 0 h 21946"/>
              <a:gd name="connsiteX13" fmla="*/ 9693129 w 13024713"/>
              <a:gd name="connsiteY13" fmla="*/ 0 h 21946"/>
              <a:gd name="connsiteX14" fmla="*/ 10378640 w 13024713"/>
              <a:gd name="connsiteY14" fmla="*/ 0 h 21946"/>
              <a:gd name="connsiteX15" fmla="*/ 11064151 w 13024713"/>
              <a:gd name="connsiteY15" fmla="*/ 0 h 21946"/>
              <a:gd name="connsiteX16" fmla="*/ 11358921 w 13024713"/>
              <a:gd name="connsiteY16" fmla="*/ 0 h 21946"/>
              <a:gd name="connsiteX17" fmla="*/ 12174679 w 13024713"/>
              <a:gd name="connsiteY17" fmla="*/ 0 h 21946"/>
              <a:gd name="connsiteX18" fmla="*/ 13024713 w 13024713"/>
              <a:gd name="connsiteY18" fmla="*/ 0 h 21946"/>
              <a:gd name="connsiteX19" fmla="*/ 13024713 w 13024713"/>
              <a:gd name="connsiteY19" fmla="*/ 21946 h 21946"/>
              <a:gd name="connsiteX20" fmla="*/ 12469449 w 13024713"/>
              <a:gd name="connsiteY20" fmla="*/ 21946 h 21946"/>
              <a:gd name="connsiteX21" fmla="*/ 11783938 w 13024713"/>
              <a:gd name="connsiteY21" fmla="*/ 21946 h 21946"/>
              <a:gd name="connsiteX22" fmla="*/ 11489168 w 13024713"/>
              <a:gd name="connsiteY22" fmla="*/ 21946 h 21946"/>
              <a:gd name="connsiteX23" fmla="*/ 10933904 w 13024713"/>
              <a:gd name="connsiteY23" fmla="*/ 21946 h 21946"/>
              <a:gd name="connsiteX24" fmla="*/ 10118145 w 13024713"/>
              <a:gd name="connsiteY24" fmla="*/ 21946 h 21946"/>
              <a:gd name="connsiteX25" fmla="*/ 9693129 w 13024713"/>
              <a:gd name="connsiteY25" fmla="*/ 21946 h 21946"/>
              <a:gd name="connsiteX26" fmla="*/ 8747123 w 13024713"/>
              <a:gd name="connsiteY26" fmla="*/ 21946 h 21946"/>
              <a:gd name="connsiteX27" fmla="*/ 7801118 w 13024713"/>
              <a:gd name="connsiteY27" fmla="*/ 21946 h 21946"/>
              <a:gd name="connsiteX28" fmla="*/ 7115606 w 13024713"/>
              <a:gd name="connsiteY28" fmla="*/ 21946 h 21946"/>
              <a:gd name="connsiteX29" fmla="*/ 6169601 w 13024713"/>
              <a:gd name="connsiteY29" fmla="*/ 21946 h 21946"/>
              <a:gd name="connsiteX30" fmla="*/ 5484090 w 13024713"/>
              <a:gd name="connsiteY30" fmla="*/ 21946 h 21946"/>
              <a:gd name="connsiteX31" fmla="*/ 4668331 w 13024713"/>
              <a:gd name="connsiteY31" fmla="*/ 21946 h 21946"/>
              <a:gd name="connsiteX32" fmla="*/ 4373562 w 13024713"/>
              <a:gd name="connsiteY32" fmla="*/ 21946 h 21946"/>
              <a:gd name="connsiteX33" fmla="*/ 3427556 w 13024713"/>
              <a:gd name="connsiteY33" fmla="*/ 21946 h 21946"/>
              <a:gd name="connsiteX34" fmla="*/ 2872292 w 13024713"/>
              <a:gd name="connsiteY34" fmla="*/ 21946 h 21946"/>
              <a:gd name="connsiteX35" fmla="*/ 2056534 w 13024713"/>
              <a:gd name="connsiteY35" fmla="*/ 21946 h 21946"/>
              <a:gd name="connsiteX36" fmla="*/ 1761764 w 13024713"/>
              <a:gd name="connsiteY36" fmla="*/ 21946 h 21946"/>
              <a:gd name="connsiteX37" fmla="*/ 815758 w 13024713"/>
              <a:gd name="connsiteY37" fmla="*/ 21946 h 21946"/>
              <a:gd name="connsiteX38" fmla="*/ 0 w 13024713"/>
              <a:gd name="connsiteY38" fmla="*/ 21946 h 21946"/>
              <a:gd name="connsiteX39" fmla="*/ 0 w 13024713"/>
              <a:gd name="connsiteY39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3024713" h="21946" fill="none" extrusionOk="0">
                <a:moveTo>
                  <a:pt x="0" y="0"/>
                </a:moveTo>
                <a:cubicBezTo>
                  <a:pt x="152281" y="-31067"/>
                  <a:pt x="486749" y="10902"/>
                  <a:pt x="685511" y="0"/>
                </a:cubicBezTo>
                <a:cubicBezTo>
                  <a:pt x="884273" y="-10902"/>
                  <a:pt x="1062186" y="15086"/>
                  <a:pt x="1371022" y="0"/>
                </a:cubicBezTo>
                <a:cubicBezTo>
                  <a:pt x="1679858" y="-15086"/>
                  <a:pt x="1899806" y="24968"/>
                  <a:pt x="2317028" y="0"/>
                </a:cubicBezTo>
                <a:cubicBezTo>
                  <a:pt x="2734250" y="-24968"/>
                  <a:pt x="2734875" y="-14625"/>
                  <a:pt x="2872292" y="0"/>
                </a:cubicBezTo>
                <a:cubicBezTo>
                  <a:pt x="3009709" y="14625"/>
                  <a:pt x="3213734" y="-7375"/>
                  <a:pt x="3427556" y="0"/>
                </a:cubicBezTo>
                <a:cubicBezTo>
                  <a:pt x="3641378" y="7375"/>
                  <a:pt x="3923864" y="-814"/>
                  <a:pt x="4113067" y="0"/>
                </a:cubicBezTo>
                <a:cubicBezTo>
                  <a:pt x="4302270" y="814"/>
                  <a:pt x="4578687" y="-39829"/>
                  <a:pt x="4928826" y="0"/>
                </a:cubicBezTo>
                <a:cubicBezTo>
                  <a:pt x="5278965" y="39829"/>
                  <a:pt x="5532760" y="-36008"/>
                  <a:pt x="5744584" y="0"/>
                </a:cubicBezTo>
                <a:cubicBezTo>
                  <a:pt x="5956408" y="36008"/>
                  <a:pt x="6381888" y="-35825"/>
                  <a:pt x="6560342" y="0"/>
                </a:cubicBezTo>
                <a:cubicBezTo>
                  <a:pt x="6738796" y="35825"/>
                  <a:pt x="7189357" y="-10608"/>
                  <a:pt x="7506348" y="0"/>
                </a:cubicBezTo>
                <a:cubicBezTo>
                  <a:pt x="7823339" y="10608"/>
                  <a:pt x="7939565" y="-7571"/>
                  <a:pt x="8191859" y="0"/>
                </a:cubicBezTo>
                <a:cubicBezTo>
                  <a:pt x="8444153" y="7571"/>
                  <a:pt x="8638460" y="-38679"/>
                  <a:pt x="9007617" y="0"/>
                </a:cubicBezTo>
                <a:cubicBezTo>
                  <a:pt x="9376774" y="38679"/>
                  <a:pt x="9377652" y="-29895"/>
                  <a:pt x="9693129" y="0"/>
                </a:cubicBezTo>
                <a:cubicBezTo>
                  <a:pt x="10008606" y="29895"/>
                  <a:pt x="10235825" y="328"/>
                  <a:pt x="10378640" y="0"/>
                </a:cubicBezTo>
                <a:cubicBezTo>
                  <a:pt x="10521455" y="-328"/>
                  <a:pt x="10868644" y="-23133"/>
                  <a:pt x="11064151" y="0"/>
                </a:cubicBezTo>
                <a:cubicBezTo>
                  <a:pt x="11259658" y="23133"/>
                  <a:pt x="11221813" y="14424"/>
                  <a:pt x="11358921" y="0"/>
                </a:cubicBezTo>
                <a:cubicBezTo>
                  <a:pt x="11496029" y="-14424"/>
                  <a:pt x="11965987" y="12857"/>
                  <a:pt x="12174679" y="0"/>
                </a:cubicBezTo>
                <a:cubicBezTo>
                  <a:pt x="12383371" y="-12857"/>
                  <a:pt x="12817774" y="29617"/>
                  <a:pt x="13024713" y="0"/>
                </a:cubicBezTo>
                <a:cubicBezTo>
                  <a:pt x="13024640" y="6940"/>
                  <a:pt x="13023888" y="16895"/>
                  <a:pt x="13024713" y="21946"/>
                </a:cubicBezTo>
                <a:cubicBezTo>
                  <a:pt x="12775679" y="19870"/>
                  <a:pt x="12720093" y="7930"/>
                  <a:pt x="12469449" y="21946"/>
                </a:cubicBezTo>
                <a:cubicBezTo>
                  <a:pt x="12218805" y="35962"/>
                  <a:pt x="11987749" y="26421"/>
                  <a:pt x="11783938" y="21946"/>
                </a:cubicBezTo>
                <a:cubicBezTo>
                  <a:pt x="11580127" y="17471"/>
                  <a:pt x="11626890" y="24678"/>
                  <a:pt x="11489168" y="21946"/>
                </a:cubicBezTo>
                <a:cubicBezTo>
                  <a:pt x="11351446" y="19215"/>
                  <a:pt x="11059046" y="38646"/>
                  <a:pt x="10933904" y="21946"/>
                </a:cubicBezTo>
                <a:cubicBezTo>
                  <a:pt x="10808762" y="5246"/>
                  <a:pt x="10419073" y="15408"/>
                  <a:pt x="10118145" y="21946"/>
                </a:cubicBezTo>
                <a:cubicBezTo>
                  <a:pt x="9817217" y="28484"/>
                  <a:pt x="9880110" y="41494"/>
                  <a:pt x="9693129" y="21946"/>
                </a:cubicBezTo>
                <a:cubicBezTo>
                  <a:pt x="9506148" y="2398"/>
                  <a:pt x="9112156" y="3120"/>
                  <a:pt x="8747123" y="21946"/>
                </a:cubicBezTo>
                <a:cubicBezTo>
                  <a:pt x="8382090" y="40772"/>
                  <a:pt x="8230522" y="1595"/>
                  <a:pt x="7801118" y="21946"/>
                </a:cubicBezTo>
                <a:cubicBezTo>
                  <a:pt x="7371715" y="42297"/>
                  <a:pt x="7384683" y="5977"/>
                  <a:pt x="7115606" y="21946"/>
                </a:cubicBezTo>
                <a:cubicBezTo>
                  <a:pt x="6846529" y="37915"/>
                  <a:pt x="6363099" y="-24159"/>
                  <a:pt x="6169601" y="21946"/>
                </a:cubicBezTo>
                <a:cubicBezTo>
                  <a:pt x="5976103" y="68051"/>
                  <a:pt x="5729383" y="44242"/>
                  <a:pt x="5484090" y="21946"/>
                </a:cubicBezTo>
                <a:cubicBezTo>
                  <a:pt x="5238797" y="-350"/>
                  <a:pt x="5022151" y="46650"/>
                  <a:pt x="4668331" y="21946"/>
                </a:cubicBezTo>
                <a:cubicBezTo>
                  <a:pt x="4314511" y="-2758"/>
                  <a:pt x="4513269" y="20751"/>
                  <a:pt x="4373562" y="21946"/>
                </a:cubicBezTo>
                <a:cubicBezTo>
                  <a:pt x="4233855" y="23141"/>
                  <a:pt x="3759313" y="4720"/>
                  <a:pt x="3427556" y="21946"/>
                </a:cubicBezTo>
                <a:cubicBezTo>
                  <a:pt x="3095799" y="39172"/>
                  <a:pt x="3004542" y="4363"/>
                  <a:pt x="2872292" y="21946"/>
                </a:cubicBezTo>
                <a:cubicBezTo>
                  <a:pt x="2740042" y="39529"/>
                  <a:pt x="2392282" y="30352"/>
                  <a:pt x="2056534" y="21946"/>
                </a:cubicBezTo>
                <a:cubicBezTo>
                  <a:pt x="1720786" y="13540"/>
                  <a:pt x="1862447" y="12082"/>
                  <a:pt x="1761764" y="21946"/>
                </a:cubicBezTo>
                <a:cubicBezTo>
                  <a:pt x="1661081" y="31811"/>
                  <a:pt x="1108082" y="16882"/>
                  <a:pt x="815758" y="21946"/>
                </a:cubicBezTo>
                <a:cubicBezTo>
                  <a:pt x="523434" y="27010"/>
                  <a:pt x="235085" y="8649"/>
                  <a:pt x="0" y="21946"/>
                </a:cubicBezTo>
                <a:cubicBezTo>
                  <a:pt x="96" y="12078"/>
                  <a:pt x="905" y="5768"/>
                  <a:pt x="0" y="0"/>
                </a:cubicBezTo>
                <a:close/>
              </a:path>
              <a:path w="13024713" h="21946" stroke="0" extrusionOk="0">
                <a:moveTo>
                  <a:pt x="0" y="0"/>
                </a:moveTo>
                <a:cubicBezTo>
                  <a:pt x="174000" y="6813"/>
                  <a:pt x="297001" y="23805"/>
                  <a:pt x="555264" y="0"/>
                </a:cubicBezTo>
                <a:cubicBezTo>
                  <a:pt x="813527" y="-23805"/>
                  <a:pt x="769952" y="1312"/>
                  <a:pt x="850034" y="0"/>
                </a:cubicBezTo>
                <a:cubicBezTo>
                  <a:pt x="930116" y="-1312"/>
                  <a:pt x="1491554" y="-15023"/>
                  <a:pt x="1796039" y="0"/>
                </a:cubicBezTo>
                <a:cubicBezTo>
                  <a:pt x="2100524" y="15023"/>
                  <a:pt x="2168508" y="981"/>
                  <a:pt x="2351303" y="0"/>
                </a:cubicBezTo>
                <a:cubicBezTo>
                  <a:pt x="2534098" y="-981"/>
                  <a:pt x="2701410" y="20438"/>
                  <a:pt x="2906568" y="0"/>
                </a:cubicBezTo>
                <a:cubicBezTo>
                  <a:pt x="3111726" y="-20438"/>
                  <a:pt x="3379694" y="818"/>
                  <a:pt x="3852573" y="0"/>
                </a:cubicBezTo>
                <a:cubicBezTo>
                  <a:pt x="4325453" y="-818"/>
                  <a:pt x="4071412" y="6498"/>
                  <a:pt x="4277590" y="0"/>
                </a:cubicBezTo>
                <a:cubicBezTo>
                  <a:pt x="4483768" y="-6498"/>
                  <a:pt x="4790594" y="-41666"/>
                  <a:pt x="5223595" y="0"/>
                </a:cubicBezTo>
                <a:cubicBezTo>
                  <a:pt x="5656596" y="41666"/>
                  <a:pt x="5816165" y="-38109"/>
                  <a:pt x="6169601" y="0"/>
                </a:cubicBezTo>
                <a:cubicBezTo>
                  <a:pt x="6523037" y="38109"/>
                  <a:pt x="6666048" y="31776"/>
                  <a:pt x="6855112" y="0"/>
                </a:cubicBezTo>
                <a:cubicBezTo>
                  <a:pt x="7044176" y="-31776"/>
                  <a:pt x="7564381" y="39887"/>
                  <a:pt x="7801118" y="0"/>
                </a:cubicBezTo>
                <a:cubicBezTo>
                  <a:pt x="8037855" y="-39887"/>
                  <a:pt x="8171178" y="4704"/>
                  <a:pt x="8356382" y="0"/>
                </a:cubicBezTo>
                <a:cubicBezTo>
                  <a:pt x="8541586" y="-4704"/>
                  <a:pt x="8709469" y="-25916"/>
                  <a:pt x="8911646" y="0"/>
                </a:cubicBezTo>
                <a:cubicBezTo>
                  <a:pt x="9113823" y="25916"/>
                  <a:pt x="9544154" y="-32712"/>
                  <a:pt x="9727404" y="0"/>
                </a:cubicBezTo>
                <a:cubicBezTo>
                  <a:pt x="9910654" y="32712"/>
                  <a:pt x="10120754" y="-9487"/>
                  <a:pt x="10282668" y="0"/>
                </a:cubicBezTo>
                <a:cubicBezTo>
                  <a:pt x="10444582" y="9487"/>
                  <a:pt x="10998615" y="-16142"/>
                  <a:pt x="11228674" y="0"/>
                </a:cubicBezTo>
                <a:cubicBezTo>
                  <a:pt x="11458733" y="16142"/>
                  <a:pt x="11706256" y="18878"/>
                  <a:pt x="12174679" y="0"/>
                </a:cubicBezTo>
                <a:cubicBezTo>
                  <a:pt x="12643103" y="-18878"/>
                  <a:pt x="12759081" y="2371"/>
                  <a:pt x="13024713" y="0"/>
                </a:cubicBezTo>
                <a:cubicBezTo>
                  <a:pt x="13023900" y="6053"/>
                  <a:pt x="13025504" y="12797"/>
                  <a:pt x="13024713" y="21946"/>
                </a:cubicBezTo>
                <a:cubicBezTo>
                  <a:pt x="12943964" y="16522"/>
                  <a:pt x="12860847" y="32846"/>
                  <a:pt x="12729943" y="21946"/>
                </a:cubicBezTo>
                <a:cubicBezTo>
                  <a:pt x="12599039" y="11047"/>
                  <a:pt x="12082300" y="547"/>
                  <a:pt x="11783938" y="21946"/>
                </a:cubicBezTo>
                <a:cubicBezTo>
                  <a:pt x="11485577" y="43345"/>
                  <a:pt x="11336827" y="7061"/>
                  <a:pt x="11098426" y="21946"/>
                </a:cubicBezTo>
                <a:cubicBezTo>
                  <a:pt x="10860025" y="36831"/>
                  <a:pt x="10786191" y="19920"/>
                  <a:pt x="10673410" y="21946"/>
                </a:cubicBezTo>
                <a:cubicBezTo>
                  <a:pt x="10560629" y="23972"/>
                  <a:pt x="10140214" y="4970"/>
                  <a:pt x="9987898" y="21946"/>
                </a:cubicBezTo>
                <a:cubicBezTo>
                  <a:pt x="9835582" y="38922"/>
                  <a:pt x="9813444" y="24986"/>
                  <a:pt x="9693129" y="21946"/>
                </a:cubicBezTo>
                <a:cubicBezTo>
                  <a:pt x="9572814" y="18906"/>
                  <a:pt x="9463575" y="12345"/>
                  <a:pt x="9398359" y="21946"/>
                </a:cubicBezTo>
                <a:cubicBezTo>
                  <a:pt x="9333143" y="31548"/>
                  <a:pt x="8974212" y="9233"/>
                  <a:pt x="8712847" y="21946"/>
                </a:cubicBezTo>
                <a:cubicBezTo>
                  <a:pt x="8451482" y="34659"/>
                  <a:pt x="8461225" y="12855"/>
                  <a:pt x="8287831" y="21946"/>
                </a:cubicBezTo>
                <a:cubicBezTo>
                  <a:pt x="8114437" y="31037"/>
                  <a:pt x="7836612" y="42743"/>
                  <a:pt x="7472072" y="21946"/>
                </a:cubicBezTo>
                <a:cubicBezTo>
                  <a:pt x="7107532" y="1149"/>
                  <a:pt x="7134995" y="26035"/>
                  <a:pt x="7047055" y="21946"/>
                </a:cubicBezTo>
                <a:cubicBezTo>
                  <a:pt x="6959115" y="17857"/>
                  <a:pt x="6577731" y="34439"/>
                  <a:pt x="6231297" y="21946"/>
                </a:cubicBezTo>
                <a:cubicBezTo>
                  <a:pt x="5884863" y="9453"/>
                  <a:pt x="6062259" y="9879"/>
                  <a:pt x="5936527" y="21946"/>
                </a:cubicBezTo>
                <a:cubicBezTo>
                  <a:pt x="5810795" y="34014"/>
                  <a:pt x="5410761" y="50728"/>
                  <a:pt x="5120769" y="21946"/>
                </a:cubicBezTo>
                <a:cubicBezTo>
                  <a:pt x="4830777" y="-6836"/>
                  <a:pt x="4866873" y="34132"/>
                  <a:pt x="4695752" y="21946"/>
                </a:cubicBezTo>
                <a:cubicBezTo>
                  <a:pt x="4524631" y="9760"/>
                  <a:pt x="4471458" y="21086"/>
                  <a:pt x="4400982" y="21946"/>
                </a:cubicBezTo>
                <a:cubicBezTo>
                  <a:pt x="4330506" y="22807"/>
                  <a:pt x="4151907" y="35822"/>
                  <a:pt x="3975965" y="21946"/>
                </a:cubicBezTo>
                <a:cubicBezTo>
                  <a:pt x="3800023" y="8070"/>
                  <a:pt x="3383688" y="48206"/>
                  <a:pt x="3160207" y="21946"/>
                </a:cubicBezTo>
                <a:cubicBezTo>
                  <a:pt x="2936726" y="-4314"/>
                  <a:pt x="2926118" y="7352"/>
                  <a:pt x="2735190" y="21946"/>
                </a:cubicBezTo>
                <a:cubicBezTo>
                  <a:pt x="2544262" y="36540"/>
                  <a:pt x="2551504" y="10651"/>
                  <a:pt x="2440420" y="21946"/>
                </a:cubicBezTo>
                <a:cubicBezTo>
                  <a:pt x="2329336" y="33242"/>
                  <a:pt x="2224641" y="42269"/>
                  <a:pt x="2015403" y="21946"/>
                </a:cubicBezTo>
                <a:cubicBezTo>
                  <a:pt x="1806165" y="1623"/>
                  <a:pt x="1736836" y="-5616"/>
                  <a:pt x="1460139" y="21946"/>
                </a:cubicBezTo>
                <a:cubicBezTo>
                  <a:pt x="1183442" y="49508"/>
                  <a:pt x="929191" y="4288"/>
                  <a:pt x="774628" y="21946"/>
                </a:cubicBezTo>
                <a:cubicBezTo>
                  <a:pt x="620065" y="39604"/>
                  <a:pt x="233428" y="-11606"/>
                  <a:pt x="0" y="21946"/>
                </a:cubicBezTo>
                <a:cubicBezTo>
                  <a:pt x="-481" y="12556"/>
                  <a:pt x="67" y="775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1116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645E6C-2CD4-F830-7040-2E08B8A041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D66B66E-E314-1F87-ECF6-9629118AA6A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12800" y="22225"/>
            <a:ext cx="12353925" cy="993775"/>
          </a:xfrm>
        </p:spPr>
        <p:txBody>
          <a:bodyPr/>
          <a:lstStyle/>
          <a:p>
            <a:pPr algn="l"/>
            <a:r>
              <a:rPr lang="en-US" b="1" dirty="0"/>
              <a:t>Dashboard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" descr="Add-in content for Microsoft Power BI.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53114793"/>
                  </p:ext>
                </p:extLst>
              </p:nvPr>
            </p:nvGraphicFramePr>
            <p:xfrm>
              <a:off x="0" y="822960"/>
              <a:ext cx="14630400" cy="7582815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" descr="Add-in content for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822960"/>
                <a:ext cx="14630400" cy="7582815"/>
              </a:xfrm>
              <a:prstGeom prst="rect">
                <a:avLst/>
              </a:prstGeom>
            </p:spPr>
          </p:pic>
        </mc:Fallback>
      </mc:AlternateContent>
      <p:sp>
        <p:nvSpPr>
          <p:cNvPr id="4" name="sketch line">
            <a:extLst>
              <a:ext uri="{FF2B5EF4-FFF2-40B4-BE49-F238E27FC236}">
                <a16:creationId xmlns:a16="http://schemas.microsoft.com/office/drawing/2014/main" id="{9A5E4E99-1E99-50AC-830A-2F726C5CF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043" y="937349"/>
            <a:ext cx="13024713" cy="21946"/>
          </a:xfrm>
          <a:custGeom>
            <a:avLst/>
            <a:gdLst>
              <a:gd name="connsiteX0" fmla="*/ 0 w 13024713"/>
              <a:gd name="connsiteY0" fmla="*/ 0 h 21946"/>
              <a:gd name="connsiteX1" fmla="*/ 685511 w 13024713"/>
              <a:gd name="connsiteY1" fmla="*/ 0 h 21946"/>
              <a:gd name="connsiteX2" fmla="*/ 1371022 w 13024713"/>
              <a:gd name="connsiteY2" fmla="*/ 0 h 21946"/>
              <a:gd name="connsiteX3" fmla="*/ 2317028 w 13024713"/>
              <a:gd name="connsiteY3" fmla="*/ 0 h 21946"/>
              <a:gd name="connsiteX4" fmla="*/ 2872292 w 13024713"/>
              <a:gd name="connsiteY4" fmla="*/ 0 h 21946"/>
              <a:gd name="connsiteX5" fmla="*/ 3427556 w 13024713"/>
              <a:gd name="connsiteY5" fmla="*/ 0 h 21946"/>
              <a:gd name="connsiteX6" fmla="*/ 4113067 w 13024713"/>
              <a:gd name="connsiteY6" fmla="*/ 0 h 21946"/>
              <a:gd name="connsiteX7" fmla="*/ 4928826 w 13024713"/>
              <a:gd name="connsiteY7" fmla="*/ 0 h 21946"/>
              <a:gd name="connsiteX8" fmla="*/ 5744584 w 13024713"/>
              <a:gd name="connsiteY8" fmla="*/ 0 h 21946"/>
              <a:gd name="connsiteX9" fmla="*/ 6560342 w 13024713"/>
              <a:gd name="connsiteY9" fmla="*/ 0 h 21946"/>
              <a:gd name="connsiteX10" fmla="*/ 7506348 w 13024713"/>
              <a:gd name="connsiteY10" fmla="*/ 0 h 21946"/>
              <a:gd name="connsiteX11" fmla="*/ 8191859 w 13024713"/>
              <a:gd name="connsiteY11" fmla="*/ 0 h 21946"/>
              <a:gd name="connsiteX12" fmla="*/ 9007617 w 13024713"/>
              <a:gd name="connsiteY12" fmla="*/ 0 h 21946"/>
              <a:gd name="connsiteX13" fmla="*/ 9693129 w 13024713"/>
              <a:gd name="connsiteY13" fmla="*/ 0 h 21946"/>
              <a:gd name="connsiteX14" fmla="*/ 10378640 w 13024713"/>
              <a:gd name="connsiteY14" fmla="*/ 0 h 21946"/>
              <a:gd name="connsiteX15" fmla="*/ 11064151 w 13024713"/>
              <a:gd name="connsiteY15" fmla="*/ 0 h 21946"/>
              <a:gd name="connsiteX16" fmla="*/ 11358921 w 13024713"/>
              <a:gd name="connsiteY16" fmla="*/ 0 h 21946"/>
              <a:gd name="connsiteX17" fmla="*/ 12174679 w 13024713"/>
              <a:gd name="connsiteY17" fmla="*/ 0 h 21946"/>
              <a:gd name="connsiteX18" fmla="*/ 13024713 w 13024713"/>
              <a:gd name="connsiteY18" fmla="*/ 0 h 21946"/>
              <a:gd name="connsiteX19" fmla="*/ 13024713 w 13024713"/>
              <a:gd name="connsiteY19" fmla="*/ 21946 h 21946"/>
              <a:gd name="connsiteX20" fmla="*/ 12469449 w 13024713"/>
              <a:gd name="connsiteY20" fmla="*/ 21946 h 21946"/>
              <a:gd name="connsiteX21" fmla="*/ 11783938 w 13024713"/>
              <a:gd name="connsiteY21" fmla="*/ 21946 h 21946"/>
              <a:gd name="connsiteX22" fmla="*/ 11489168 w 13024713"/>
              <a:gd name="connsiteY22" fmla="*/ 21946 h 21946"/>
              <a:gd name="connsiteX23" fmla="*/ 10933904 w 13024713"/>
              <a:gd name="connsiteY23" fmla="*/ 21946 h 21946"/>
              <a:gd name="connsiteX24" fmla="*/ 10118145 w 13024713"/>
              <a:gd name="connsiteY24" fmla="*/ 21946 h 21946"/>
              <a:gd name="connsiteX25" fmla="*/ 9693129 w 13024713"/>
              <a:gd name="connsiteY25" fmla="*/ 21946 h 21946"/>
              <a:gd name="connsiteX26" fmla="*/ 8747123 w 13024713"/>
              <a:gd name="connsiteY26" fmla="*/ 21946 h 21946"/>
              <a:gd name="connsiteX27" fmla="*/ 7801118 w 13024713"/>
              <a:gd name="connsiteY27" fmla="*/ 21946 h 21946"/>
              <a:gd name="connsiteX28" fmla="*/ 7115606 w 13024713"/>
              <a:gd name="connsiteY28" fmla="*/ 21946 h 21946"/>
              <a:gd name="connsiteX29" fmla="*/ 6169601 w 13024713"/>
              <a:gd name="connsiteY29" fmla="*/ 21946 h 21946"/>
              <a:gd name="connsiteX30" fmla="*/ 5484090 w 13024713"/>
              <a:gd name="connsiteY30" fmla="*/ 21946 h 21946"/>
              <a:gd name="connsiteX31" fmla="*/ 4668331 w 13024713"/>
              <a:gd name="connsiteY31" fmla="*/ 21946 h 21946"/>
              <a:gd name="connsiteX32" fmla="*/ 4373562 w 13024713"/>
              <a:gd name="connsiteY32" fmla="*/ 21946 h 21946"/>
              <a:gd name="connsiteX33" fmla="*/ 3427556 w 13024713"/>
              <a:gd name="connsiteY33" fmla="*/ 21946 h 21946"/>
              <a:gd name="connsiteX34" fmla="*/ 2872292 w 13024713"/>
              <a:gd name="connsiteY34" fmla="*/ 21946 h 21946"/>
              <a:gd name="connsiteX35" fmla="*/ 2056534 w 13024713"/>
              <a:gd name="connsiteY35" fmla="*/ 21946 h 21946"/>
              <a:gd name="connsiteX36" fmla="*/ 1761764 w 13024713"/>
              <a:gd name="connsiteY36" fmla="*/ 21946 h 21946"/>
              <a:gd name="connsiteX37" fmla="*/ 815758 w 13024713"/>
              <a:gd name="connsiteY37" fmla="*/ 21946 h 21946"/>
              <a:gd name="connsiteX38" fmla="*/ 0 w 13024713"/>
              <a:gd name="connsiteY38" fmla="*/ 21946 h 21946"/>
              <a:gd name="connsiteX39" fmla="*/ 0 w 13024713"/>
              <a:gd name="connsiteY39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3024713" h="21946" fill="none" extrusionOk="0">
                <a:moveTo>
                  <a:pt x="0" y="0"/>
                </a:moveTo>
                <a:cubicBezTo>
                  <a:pt x="152281" y="-31067"/>
                  <a:pt x="486749" y="10902"/>
                  <a:pt x="685511" y="0"/>
                </a:cubicBezTo>
                <a:cubicBezTo>
                  <a:pt x="884273" y="-10902"/>
                  <a:pt x="1062186" y="15086"/>
                  <a:pt x="1371022" y="0"/>
                </a:cubicBezTo>
                <a:cubicBezTo>
                  <a:pt x="1679858" y="-15086"/>
                  <a:pt x="1899806" y="24968"/>
                  <a:pt x="2317028" y="0"/>
                </a:cubicBezTo>
                <a:cubicBezTo>
                  <a:pt x="2734250" y="-24968"/>
                  <a:pt x="2734875" y="-14625"/>
                  <a:pt x="2872292" y="0"/>
                </a:cubicBezTo>
                <a:cubicBezTo>
                  <a:pt x="3009709" y="14625"/>
                  <a:pt x="3213734" y="-7375"/>
                  <a:pt x="3427556" y="0"/>
                </a:cubicBezTo>
                <a:cubicBezTo>
                  <a:pt x="3641378" y="7375"/>
                  <a:pt x="3923864" y="-814"/>
                  <a:pt x="4113067" y="0"/>
                </a:cubicBezTo>
                <a:cubicBezTo>
                  <a:pt x="4302270" y="814"/>
                  <a:pt x="4578687" y="-39829"/>
                  <a:pt x="4928826" y="0"/>
                </a:cubicBezTo>
                <a:cubicBezTo>
                  <a:pt x="5278965" y="39829"/>
                  <a:pt x="5532760" y="-36008"/>
                  <a:pt x="5744584" y="0"/>
                </a:cubicBezTo>
                <a:cubicBezTo>
                  <a:pt x="5956408" y="36008"/>
                  <a:pt x="6381888" y="-35825"/>
                  <a:pt x="6560342" y="0"/>
                </a:cubicBezTo>
                <a:cubicBezTo>
                  <a:pt x="6738796" y="35825"/>
                  <a:pt x="7189357" y="-10608"/>
                  <a:pt x="7506348" y="0"/>
                </a:cubicBezTo>
                <a:cubicBezTo>
                  <a:pt x="7823339" y="10608"/>
                  <a:pt x="7939565" y="-7571"/>
                  <a:pt x="8191859" y="0"/>
                </a:cubicBezTo>
                <a:cubicBezTo>
                  <a:pt x="8444153" y="7571"/>
                  <a:pt x="8638460" y="-38679"/>
                  <a:pt x="9007617" y="0"/>
                </a:cubicBezTo>
                <a:cubicBezTo>
                  <a:pt x="9376774" y="38679"/>
                  <a:pt x="9377652" y="-29895"/>
                  <a:pt x="9693129" y="0"/>
                </a:cubicBezTo>
                <a:cubicBezTo>
                  <a:pt x="10008606" y="29895"/>
                  <a:pt x="10235825" y="328"/>
                  <a:pt x="10378640" y="0"/>
                </a:cubicBezTo>
                <a:cubicBezTo>
                  <a:pt x="10521455" y="-328"/>
                  <a:pt x="10868644" y="-23133"/>
                  <a:pt x="11064151" y="0"/>
                </a:cubicBezTo>
                <a:cubicBezTo>
                  <a:pt x="11259658" y="23133"/>
                  <a:pt x="11221813" y="14424"/>
                  <a:pt x="11358921" y="0"/>
                </a:cubicBezTo>
                <a:cubicBezTo>
                  <a:pt x="11496029" y="-14424"/>
                  <a:pt x="11965987" y="12857"/>
                  <a:pt x="12174679" y="0"/>
                </a:cubicBezTo>
                <a:cubicBezTo>
                  <a:pt x="12383371" y="-12857"/>
                  <a:pt x="12817774" y="29617"/>
                  <a:pt x="13024713" y="0"/>
                </a:cubicBezTo>
                <a:cubicBezTo>
                  <a:pt x="13024640" y="6940"/>
                  <a:pt x="13023888" y="16895"/>
                  <a:pt x="13024713" y="21946"/>
                </a:cubicBezTo>
                <a:cubicBezTo>
                  <a:pt x="12775679" y="19870"/>
                  <a:pt x="12720093" y="7930"/>
                  <a:pt x="12469449" y="21946"/>
                </a:cubicBezTo>
                <a:cubicBezTo>
                  <a:pt x="12218805" y="35962"/>
                  <a:pt x="11987749" y="26421"/>
                  <a:pt x="11783938" y="21946"/>
                </a:cubicBezTo>
                <a:cubicBezTo>
                  <a:pt x="11580127" y="17471"/>
                  <a:pt x="11626890" y="24678"/>
                  <a:pt x="11489168" y="21946"/>
                </a:cubicBezTo>
                <a:cubicBezTo>
                  <a:pt x="11351446" y="19215"/>
                  <a:pt x="11059046" y="38646"/>
                  <a:pt x="10933904" y="21946"/>
                </a:cubicBezTo>
                <a:cubicBezTo>
                  <a:pt x="10808762" y="5246"/>
                  <a:pt x="10419073" y="15408"/>
                  <a:pt x="10118145" y="21946"/>
                </a:cubicBezTo>
                <a:cubicBezTo>
                  <a:pt x="9817217" y="28484"/>
                  <a:pt x="9880110" y="41494"/>
                  <a:pt x="9693129" y="21946"/>
                </a:cubicBezTo>
                <a:cubicBezTo>
                  <a:pt x="9506148" y="2398"/>
                  <a:pt x="9112156" y="3120"/>
                  <a:pt x="8747123" y="21946"/>
                </a:cubicBezTo>
                <a:cubicBezTo>
                  <a:pt x="8382090" y="40772"/>
                  <a:pt x="8230522" y="1595"/>
                  <a:pt x="7801118" y="21946"/>
                </a:cubicBezTo>
                <a:cubicBezTo>
                  <a:pt x="7371715" y="42297"/>
                  <a:pt x="7384683" y="5977"/>
                  <a:pt x="7115606" y="21946"/>
                </a:cubicBezTo>
                <a:cubicBezTo>
                  <a:pt x="6846529" y="37915"/>
                  <a:pt x="6363099" y="-24159"/>
                  <a:pt x="6169601" y="21946"/>
                </a:cubicBezTo>
                <a:cubicBezTo>
                  <a:pt x="5976103" y="68051"/>
                  <a:pt x="5729383" y="44242"/>
                  <a:pt x="5484090" y="21946"/>
                </a:cubicBezTo>
                <a:cubicBezTo>
                  <a:pt x="5238797" y="-350"/>
                  <a:pt x="5022151" y="46650"/>
                  <a:pt x="4668331" y="21946"/>
                </a:cubicBezTo>
                <a:cubicBezTo>
                  <a:pt x="4314511" y="-2758"/>
                  <a:pt x="4513269" y="20751"/>
                  <a:pt x="4373562" y="21946"/>
                </a:cubicBezTo>
                <a:cubicBezTo>
                  <a:pt x="4233855" y="23141"/>
                  <a:pt x="3759313" y="4720"/>
                  <a:pt x="3427556" y="21946"/>
                </a:cubicBezTo>
                <a:cubicBezTo>
                  <a:pt x="3095799" y="39172"/>
                  <a:pt x="3004542" y="4363"/>
                  <a:pt x="2872292" y="21946"/>
                </a:cubicBezTo>
                <a:cubicBezTo>
                  <a:pt x="2740042" y="39529"/>
                  <a:pt x="2392282" y="30352"/>
                  <a:pt x="2056534" y="21946"/>
                </a:cubicBezTo>
                <a:cubicBezTo>
                  <a:pt x="1720786" y="13540"/>
                  <a:pt x="1862447" y="12082"/>
                  <a:pt x="1761764" y="21946"/>
                </a:cubicBezTo>
                <a:cubicBezTo>
                  <a:pt x="1661081" y="31811"/>
                  <a:pt x="1108082" y="16882"/>
                  <a:pt x="815758" y="21946"/>
                </a:cubicBezTo>
                <a:cubicBezTo>
                  <a:pt x="523434" y="27010"/>
                  <a:pt x="235085" y="8649"/>
                  <a:pt x="0" y="21946"/>
                </a:cubicBezTo>
                <a:cubicBezTo>
                  <a:pt x="96" y="12078"/>
                  <a:pt x="905" y="5768"/>
                  <a:pt x="0" y="0"/>
                </a:cubicBezTo>
                <a:close/>
              </a:path>
              <a:path w="13024713" h="21946" stroke="0" extrusionOk="0">
                <a:moveTo>
                  <a:pt x="0" y="0"/>
                </a:moveTo>
                <a:cubicBezTo>
                  <a:pt x="174000" y="6813"/>
                  <a:pt x="297001" y="23805"/>
                  <a:pt x="555264" y="0"/>
                </a:cubicBezTo>
                <a:cubicBezTo>
                  <a:pt x="813527" y="-23805"/>
                  <a:pt x="769952" y="1312"/>
                  <a:pt x="850034" y="0"/>
                </a:cubicBezTo>
                <a:cubicBezTo>
                  <a:pt x="930116" y="-1312"/>
                  <a:pt x="1491554" y="-15023"/>
                  <a:pt x="1796039" y="0"/>
                </a:cubicBezTo>
                <a:cubicBezTo>
                  <a:pt x="2100524" y="15023"/>
                  <a:pt x="2168508" y="981"/>
                  <a:pt x="2351303" y="0"/>
                </a:cubicBezTo>
                <a:cubicBezTo>
                  <a:pt x="2534098" y="-981"/>
                  <a:pt x="2701410" y="20438"/>
                  <a:pt x="2906568" y="0"/>
                </a:cubicBezTo>
                <a:cubicBezTo>
                  <a:pt x="3111726" y="-20438"/>
                  <a:pt x="3379694" y="818"/>
                  <a:pt x="3852573" y="0"/>
                </a:cubicBezTo>
                <a:cubicBezTo>
                  <a:pt x="4325453" y="-818"/>
                  <a:pt x="4071412" y="6498"/>
                  <a:pt x="4277590" y="0"/>
                </a:cubicBezTo>
                <a:cubicBezTo>
                  <a:pt x="4483768" y="-6498"/>
                  <a:pt x="4790594" y="-41666"/>
                  <a:pt x="5223595" y="0"/>
                </a:cubicBezTo>
                <a:cubicBezTo>
                  <a:pt x="5656596" y="41666"/>
                  <a:pt x="5816165" y="-38109"/>
                  <a:pt x="6169601" y="0"/>
                </a:cubicBezTo>
                <a:cubicBezTo>
                  <a:pt x="6523037" y="38109"/>
                  <a:pt x="6666048" y="31776"/>
                  <a:pt x="6855112" y="0"/>
                </a:cubicBezTo>
                <a:cubicBezTo>
                  <a:pt x="7044176" y="-31776"/>
                  <a:pt x="7564381" y="39887"/>
                  <a:pt x="7801118" y="0"/>
                </a:cubicBezTo>
                <a:cubicBezTo>
                  <a:pt x="8037855" y="-39887"/>
                  <a:pt x="8171178" y="4704"/>
                  <a:pt x="8356382" y="0"/>
                </a:cubicBezTo>
                <a:cubicBezTo>
                  <a:pt x="8541586" y="-4704"/>
                  <a:pt x="8709469" y="-25916"/>
                  <a:pt x="8911646" y="0"/>
                </a:cubicBezTo>
                <a:cubicBezTo>
                  <a:pt x="9113823" y="25916"/>
                  <a:pt x="9544154" y="-32712"/>
                  <a:pt x="9727404" y="0"/>
                </a:cubicBezTo>
                <a:cubicBezTo>
                  <a:pt x="9910654" y="32712"/>
                  <a:pt x="10120754" y="-9487"/>
                  <a:pt x="10282668" y="0"/>
                </a:cubicBezTo>
                <a:cubicBezTo>
                  <a:pt x="10444582" y="9487"/>
                  <a:pt x="10998615" y="-16142"/>
                  <a:pt x="11228674" y="0"/>
                </a:cubicBezTo>
                <a:cubicBezTo>
                  <a:pt x="11458733" y="16142"/>
                  <a:pt x="11706256" y="18878"/>
                  <a:pt x="12174679" y="0"/>
                </a:cubicBezTo>
                <a:cubicBezTo>
                  <a:pt x="12643103" y="-18878"/>
                  <a:pt x="12759081" y="2371"/>
                  <a:pt x="13024713" y="0"/>
                </a:cubicBezTo>
                <a:cubicBezTo>
                  <a:pt x="13023900" y="6053"/>
                  <a:pt x="13025504" y="12797"/>
                  <a:pt x="13024713" y="21946"/>
                </a:cubicBezTo>
                <a:cubicBezTo>
                  <a:pt x="12943964" y="16522"/>
                  <a:pt x="12860847" y="32846"/>
                  <a:pt x="12729943" y="21946"/>
                </a:cubicBezTo>
                <a:cubicBezTo>
                  <a:pt x="12599039" y="11047"/>
                  <a:pt x="12082300" y="547"/>
                  <a:pt x="11783938" y="21946"/>
                </a:cubicBezTo>
                <a:cubicBezTo>
                  <a:pt x="11485577" y="43345"/>
                  <a:pt x="11336827" y="7061"/>
                  <a:pt x="11098426" y="21946"/>
                </a:cubicBezTo>
                <a:cubicBezTo>
                  <a:pt x="10860025" y="36831"/>
                  <a:pt x="10786191" y="19920"/>
                  <a:pt x="10673410" y="21946"/>
                </a:cubicBezTo>
                <a:cubicBezTo>
                  <a:pt x="10560629" y="23972"/>
                  <a:pt x="10140214" y="4970"/>
                  <a:pt x="9987898" y="21946"/>
                </a:cubicBezTo>
                <a:cubicBezTo>
                  <a:pt x="9835582" y="38922"/>
                  <a:pt x="9813444" y="24986"/>
                  <a:pt x="9693129" y="21946"/>
                </a:cubicBezTo>
                <a:cubicBezTo>
                  <a:pt x="9572814" y="18906"/>
                  <a:pt x="9463575" y="12345"/>
                  <a:pt x="9398359" y="21946"/>
                </a:cubicBezTo>
                <a:cubicBezTo>
                  <a:pt x="9333143" y="31548"/>
                  <a:pt x="8974212" y="9233"/>
                  <a:pt x="8712847" y="21946"/>
                </a:cubicBezTo>
                <a:cubicBezTo>
                  <a:pt x="8451482" y="34659"/>
                  <a:pt x="8461225" y="12855"/>
                  <a:pt x="8287831" y="21946"/>
                </a:cubicBezTo>
                <a:cubicBezTo>
                  <a:pt x="8114437" y="31037"/>
                  <a:pt x="7836612" y="42743"/>
                  <a:pt x="7472072" y="21946"/>
                </a:cubicBezTo>
                <a:cubicBezTo>
                  <a:pt x="7107532" y="1149"/>
                  <a:pt x="7134995" y="26035"/>
                  <a:pt x="7047055" y="21946"/>
                </a:cubicBezTo>
                <a:cubicBezTo>
                  <a:pt x="6959115" y="17857"/>
                  <a:pt x="6577731" y="34439"/>
                  <a:pt x="6231297" y="21946"/>
                </a:cubicBezTo>
                <a:cubicBezTo>
                  <a:pt x="5884863" y="9453"/>
                  <a:pt x="6062259" y="9879"/>
                  <a:pt x="5936527" y="21946"/>
                </a:cubicBezTo>
                <a:cubicBezTo>
                  <a:pt x="5810795" y="34014"/>
                  <a:pt x="5410761" y="50728"/>
                  <a:pt x="5120769" y="21946"/>
                </a:cubicBezTo>
                <a:cubicBezTo>
                  <a:pt x="4830777" y="-6836"/>
                  <a:pt x="4866873" y="34132"/>
                  <a:pt x="4695752" y="21946"/>
                </a:cubicBezTo>
                <a:cubicBezTo>
                  <a:pt x="4524631" y="9760"/>
                  <a:pt x="4471458" y="21086"/>
                  <a:pt x="4400982" y="21946"/>
                </a:cubicBezTo>
                <a:cubicBezTo>
                  <a:pt x="4330506" y="22807"/>
                  <a:pt x="4151907" y="35822"/>
                  <a:pt x="3975965" y="21946"/>
                </a:cubicBezTo>
                <a:cubicBezTo>
                  <a:pt x="3800023" y="8070"/>
                  <a:pt x="3383688" y="48206"/>
                  <a:pt x="3160207" y="21946"/>
                </a:cubicBezTo>
                <a:cubicBezTo>
                  <a:pt x="2936726" y="-4314"/>
                  <a:pt x="2926118" y="7352"/>
                  <a:pt x="2735190" y="21946"/>
                </a:cubicBezTo>
                <a:cubicBezTo>
                  <a:pt x="2544262" y="36540"/>
                  <a:pt x="2551504" y="10651"/>
                  <a:pt x="2440420" y="21946"/>
                </a:cubicBezTo>
                <a:cubicBezTo>
                  <a:pt x="2329336" y="33242"/>
                  <a:pt x="2224641" y="42269"/>
                  <a:pt x="2015403" y="21946"/>
                </a:cubicBezTo>
                <a:cubicBezTo>
                  <a:pt x="1806165" y="1623"/>
                  <a:pt x="1736836" y="-5616"/>
                  <a:pt x="1460139" y="21946"/>
                </a:cubicBezTo>
                <a:cubicBezTo>
                  <a:pt x="1183442" y="49508"/>
                  <a:pt x="929191" y="4288"/>
                  <a:pt x="774628" y="21946"/>
                </a:cubicBezTo>
                <a:cubicBezTo>
                  <a:pt x="620065" y="39604"/>
                  <a:pt x="233428" y="-11606"/>
                  <a:pt x="0" y="21946"/>
                </a:cubicBezTo>
                <a:cubicBezTo>
                  <a:pt x="-481" y="12556"/>
                  <a:pt x="67" y="775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0948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/>
          <p:cNvSpPr txBox="1">
            <a:spLocks/>
          </p:cNvSpPr>
          <p:nvPr/>
        </p:nvSpPr>
        <p:spPr>
          <a:xfrm>
            <a:off x="3413554" y="4615956"/>
            <a:ext cx="7680960" cy="2103120"/>
          </a:xfrm>
          <a:prstGeom prst="rect">
            <a:avLst/>
          </a:prstGeom>
          <a:gradFill>
            <a:gsLst>
              <a:gs pos="59000">
                <a:schemeClr val="accent1"/>
              </a:gs>
              <a:gs pos="7000">
                <a:schemeClr val="accent1">
                  <a:lumMod val="60000"/>
                  <a:lumOff val="40000"/>
                </a:schemeClr>
              </a:gs>
            </a:gsLst>
            <a:lin ang="16200000" scaled="1"/>
          </a:gradFill>
          <a:effectLst>
            <a:glow rad="228600">
              <a:schemeClr val="accent5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109728" tIns="54864" rIns="109728" bIns="54864" rtlCol="0">
            <a:normAutofit/>
          </a:bodyPr>
          <a:lstStyle/>
          <a:p>
            <a:pPr marL="411480" indent="-411480" algn="ctr" defTabSz="1097280">
              <a:spcBef>
                <a:spcPct val="20000"/>
              </a:spcBef>
              <a:defRPr/>
            </a:pPr>
            <a:r>
              <a:rPr lang="en-US" sz="11520" b="1" dirty="0">
                <a:solidFill>
                  <a:srgbClr val="FFFFFF"/>
                </a:solidFill>
                <a:latin typeface="Century Gothic"/>
              </a:rPr>
              <a:t>Thank you</a:t>
            </a:r>
            <a:endParaRPr lang="en-US" sz="11520" b="1" u="sng" dirty="0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0061C-9F44-400E-8E9C-CA30A36EC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097280">
              <a:defRPr/>
            </a:pPr>
            <a:fld id="{483236C4-9CAB-4DB0-85D7-E4806F02E232}" type="datetime1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 defTabSz="1097280">
                <a:defRPr/>
              </a:pPr>
              <a:t>11/7/2025</a:t>
            </a:fld>
            <a:endParaRPr lang="de-DE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B045968-FC51-40E7-89D9-F5C201465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097280">
              <a:defRPr/>
            </a:pPr>
            <a:endParaRPr lang="de-DE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E897CB2-3E95-47AA-A9DC-9C8554864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97280">
              <a:defRPr/>
            </a:pPr>
            <a:fld id="{9DC1E638-3F78-4E0D-883A-B278700C48C0}" type="slidenum">
              <a:rPr lang="de-DE">
                <a:solidFill>
                  <a:prstClr val="black">
                    <a:tint val="75000"/>
                  </a:prstClr>
                </a:solidFill>
                <a:latin typeface="Calibri"/>
              </a:rPr>
              <a:pPr defTabSz="1097280">
                <a:defRPr/>
              </a:pPr>
              <a:t>23</a:t>
            </a:fld>
            <a:endParaRPr lang="de-DE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4003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ntr" presetSubtype="0" accel="10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xit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Horizontal)">
                                      <p:cBhvr>
                                        <p:cTn id="14" dur="10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45" presetClass="exit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 animBg="1"/>
      <p:bldP spid="8" grpId="1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3244D-6F08-B81F-D597-E996592CF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972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459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9456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918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404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891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sz="6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Table of Contents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C6618F96-65ED-084A-42B7-90BC09297E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9047325"/>
              </p:ext>
            </p:extLst>
          </p:nvPr>
        </p:nvGraphicFramePr>
        <p:xfrm>
          <a:off x="5967413" y="1236663"/>
          <a:ext cx="7931150" cy="53736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88045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139"/>
    </mc:Choice>
    <mc:Fallback xmlns="">
      <p:transition spd="slow" advTm="1113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68096" y="390442"/>
            <a:ext cx="5242322" cy="23482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6500" dirty="0">
              <a:latin typeface="+mj-lt"/>
              <a:ea typeface="+mj-ea"/>
              <a:cs typeface="+mj-cs"/>
            </a:endParaRPr>
          </a:p>
        </p:txBody>
      </p:sp>
      <p:sp>
        <p:nvSpPr>
          <p:cNvPr id="4" name="Text 1"/>
          <p:cNvSpPr/>
          <p:nvPr/>
        </p:nvSpPr>
        <p:spPr>
          <a:xfrm>
            <a:off x="5669280" y="4458479"/>
            <a:ext cx="6851904" cy="42008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dirty="0">
              <a:latin typeface="Aptos Display" panose="020B00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F578C5-3005-34E0-0C12-5AD2DDD46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716890"/>
            <a:ext cx="7290816" cy="2275104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A9121D1-C548-601E-9576-07ECF51D762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8350" y="3348467"/>
            <a:ext cx="7289800" cy="4344685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This project explores the MTA Daily Ridership dataset, which captures how millions of New Yorkers move across subways, buses, commuter rails, ferries, and bridges every day</a:t>
            </a:r>
          </a:p>
          <a:p>
            <a:r>
              <a:rPr lang="en-US" dirty="0"/>
              <a:t>By applying data analysis techniques, we aim to uncover patterns, measure shifts in travel behavior, and provide insights into how ridership has evolved—especially in comparison to pre-pandemic levels.</a:t>
            </a:r>
          </a:p>
          <a:p>
            <a:r>
              <a:rPr lang="en-US" dirty="0"/>
              <a:t>Our goal is to turn raw transportation data into clear, actionable insights that highlight the scale and dynamics of North America’s largest transit network.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09"/>
    </mc:Choice>
    <mc:Fallback xmlns="">
      <p:transition spd="slow" advTm="10109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B1F0C-90C0-7A35-6866-4FEAC2D71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775" y="329566"/>
            <a:ext cx="13167360" cy="1371600"/>
          </a:xfrm>
        </p:spPr>
        <p:txBody>
          <a:bodyPr/>
          <a:lstStyle/>
          <a:p>
            <a:r>
              <a:rPr lang="en-US" dirty="0"/>
              <a:t>Sources of Data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0FEBB3D-2AA2-9CD8-08E4-41EDD21CA1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0137476"/>
              </p:ext>
            </p:extLst>
          </p:nvPr>
        </p:nvGraphicFramePr>
        <p:xfrm>
          <a:off x="716148" y="1920936"/>
          <a:ext cx="13151987" cy="5683039"/>
        </p:xfrm>
        <a:graphic>
          <a:graphicData uri="http://schemas.openxmlformats.org/drawingml/2006/table">
            <a:tbl>
              <a:tblPr firstRow="1" bandRow="1">
                <a:tableStyleId>{85BE263C-DBD7-4A20-BB59-AAB30ACAA65A}</a:tableStyleId>
              </a:tblPr>
              <a:tblGrid>
                <a:gridCol w="3167547">
                  <a:extLst>
                    <a:ext uri="{9D8B030D-6E8A-4147-A177-3AD203B41FA5}">
                      <a16:colId xmlns:a16="http://schemas.microsoft.com/office/drawing/2014/main" val="3099518496"/>
                    </a:ext>
                  </a:extLst>
                </a:gridCol>
                <a:gridCol w="1159695">
                  <a:extLst>
                    <a:ext uri="{9D8B030D-6E8A-4147-A177-3AD203B41FA5}">
                      <a16:colId xmlns:a16="http://schemas.microsoft.com/office/drawing/2014/main" val="4102107863"/>
                    </a:ext>
                  </a:extLst>
                </a:gridCol>
                <a:gridCol w="4423047">
                  <a:extLst>
                    <a:ext uri="{9D8B030D-6E8A-4147-A177-3AD203B41FA5}">
                      <a16:colId xmlns:a16="http://schemas.microsoft.com/office/drawing/2014/main" val="733884397"/>
                    </a:ext>
                  </a:extLst>
                </a:gridCol>
                <a:gridCol w="4401698">
                  <a:extLst>
                    <a:ext uri="{9D8B030D-6E8A-4147-A177-3AD203B41FA5}">
                      <a16:colId xmlns:a16="http://schemas.microsoft.com/office/drawing/2014/main" val="2492711884"/>
                    </a:ext>
                  </a:extLst>
                </a:gridCol>
              </a:tblGrid>
              <a:tr h="434918">
                <a:tc>
                  <a:txBody>
                    <a:bodyPr/>
                    <a:lstStyle/>
                    <a:p>
                      <a:r>
                        <a:rPr lang="en-US" sz="2400" dirty="0"/>
                        <a:t>Table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Format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Source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Overview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2408952"/>
                  </a:ext>
                </a:extLst>
              </a:tr>
              <a:tr h="1130786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/>
                        <a:t>MTA Ridership</a:t>
                      </a:r>
                      <a:endParaRPr lang="ar-EG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Csv</a:t>
                      </a:r>
                      <a:endParaRPr lang="ar-EG" sz="2400" dirty="0"/>
                    </a:p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DEPI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Provides raw data about different MTA modes Estimated Ridership and the % Change from Pre-Pandemic </a:t>
                      </a:r>
                    </a:p>
                    <a:p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086748"/>
                  </a:ext>
                </a:extLst>
              </a:tr>
              <a:tr h="745279">
                <a:tc>
                  <a:txBody>
                    <a:bodyPr/>
                    <a:lstStyle/>
                    <a:p>
                      <a:r>
                        <a:rPr lang="en-US" sz="2400" b="1" dirty="0"/>
                        <a:t>NY_Cities_Coordinates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xlsx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https://simplemaps.com/data/world-cities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Provides NY Cities names and coordinates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701524"/>
                  </a:ext>
                </a:extLst>
              </a:tr>
              <a:tr h="782852">
                <a:tc>
                  <a:txBody>
                    <a:bodyPr/>
                    <a:lstStyle/>
                    <a:p>
                      <a:r>
                        <a:rPr lang="en-US" sz="2400" b="1" dirty="0"/>
                        <a:t>Incidents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xlsx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https://data.ny.gov/Transportation/MTA-Metro-North-Major-Incidents-Beginning-2022/s3yp-8c47/about_data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Provides data about incidents that may affected ridership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5967324"/>
                  </a:ext>
                </a:extLst>
              </a:tr>
              <a:tr h="550896">
                <a:tc>
                  <a:txBody>
                    <a:bodyPr/>
                    <a:lstStyle/>
                    <a:p>
                      <a:r>
                        <a:rPr lang="en-US" sz="2400" b="1" dirty="0"/>
                        <a:t>Weather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csv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https://www.visualcrossing.com/weather-query-builder/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Provides weather insights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6326707"/>
                  </a:ext>
                </a:extLst>
              </a:tr>
              <a:tr h="1014808">
                <a:tc>
                  <a:txBody>
                    <a:bodyPr/>
                    <a:lstStyle/>
                    <a:p>
                      <a:r>
                        <a:rPr lang="en-US" sz="2400" b="1" dirty="0"/>
                        <a:t>Events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xlsx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hlinkClick r:id="rId2"/>
                        </a:rPr>
                        <a:t>https://www.mta.info/schedules</a:t>
                      </a:r>
                      <a:endParaRPr lang="en-US" sz="1600" dirty="0"/>
                    </a:p>
                    <a:p>
                      <a:r>
                        <a:rPr lang="en-US" sz="1600" dirty="0">
                          <a:hlinkClick r:id="rId3"/>
                        </a:rPr>
                        <a:t>https://www.mta.info/press-release/mta-announces-christmas-and-new-years-holiday-service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Provides Major Natural Disasters Events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5585660"/>
                  </a:ext>
                </a:extLst>
              </a:tr>
              <a:tr h="78285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 err="1"/>
                        <a:t>Served_citites</a:t>
                      </a:r>
                      <a:endParaRPr lang="en-US" sz="2400" b="1" dirty="0"/>
                    </a:p>
                    <a:p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xlsx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https://www.mta.info/accessibility/stations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Provides cities and their MTA Modes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10893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6137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27"/>
    </mc:Choice>
    <mc:Fallback xmlns="">
      <p:transition spd="slow" advTm="2627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7CD94-0AF5-A459-7B9C-C82DCEB05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D9C8A7B-E523-2BDF-E477-2E7E29DC5A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32046688"/>
              </p:ext>
            </p:extLst>
          </p:nvPr>
        </p:nvGraphicFramePr>
        <p:xfrm>
          <a:off x="731838" y="2134235"/>
          <a:ext cx="13166725" cy="54308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06452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73"/>
    </mc:Choice>
    <mc:Fallback xmlns="">
      <p:transition spd="slow" advTm="3073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E0DD5-048E-E707-B5B9-238EE559D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Cleaning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FB33AE-42A2-35E3-BFA9-4D8F9ECFC0E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324" r="4244"/>
          <a:stretch>
            <a:fillRect/>
          </a:stretch>
        </p:blipFill>
        <p:spPr>
          <a:xfrm>
            <a:off x="592646" y="2917120"/>
            <a:ext cx="6620994" cy="36822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44E10A-1378-E70C-FC64-6B89403397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1" r="4409"/>
          <a:stretch>
            <a:fillRect/>
          </a:stretch>
        </p:blipFill>
        <p:spPr>
          <a:xfrm>
            <a:off x="7806286" y="2917120"/>
            <a:ext cx="6231467" cy="36822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D772C8-C081-CDA0-D82B-9497F856F0ED}"/>
              </a:ext>
            </a:extLst>
          </p:cNvPr>
          <p:cNvSpPr txBox="1"/>
          <p:nvPr/>
        </p:nvSpPr>
        <p:spPr>
          <a:xfrm>
            <a:off x="3247697" y="2091268"/>
            <a:ext cx="1371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/>
              <a:t>Before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3317F7-097C-8D7E-4B89-8BDBCE42FAA8}"/>
              </a:ext>
            </a:extLst>
          </p:cNvPr>
          <p:cNvSpPr txBox="1"/>
          <p:nvPr/>
        </p:nvSpPr>
        <p:spPr>
          <a:xfrm>
            <a:off x="10452539" y="2091267"/>
            <a:ext cx="1371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/>
              <a:t>After</a:t>
            </a:r>
          </a:p>
        </p:txBody>
      </p:sp>
    </p:spTree>
    <p:extLst>
      <p:ext uri="{BB962C8B-B14F-4D97-AF65-F5344CB8AC3E}">
        <p14:creationId xmlns:p14="http://schemas.microsoft.com/office/powerpoint/2010/main" val="2526524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4"/>
    </mc:Choice>
    <mc:Fallback xmlns="">
      <p:transition spd="slow" advTm="21574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41FEFAA6-0564-AD11-33E6-FC6A2BFDC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Wrangling Process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439E40-7A0C-2665-00B6-63B405AB3D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7674" y="1236854"/>
            <a:ext cx="7931205" cy="5372913"/>
          </a:xfrm>
        </p:spPr>
        <p:txBody>
          <a:bodyPr/>
          <a:lstStyle/>
          <a:p>
            <a:r>
              <a:rPr lang="en-GB" dirty="0"/>
              <a:t>Unpivoting ridership count data</a:t>
            </a:r>
          </a:p>
          <a:p>
            <a:r>
              <a:rPr lang="en-GB" dirty="0"/>
              <a:t>Unpivoting percentage difference data</a:t>
            </a:r>
          </a:p>
          <a:p>
            <a:r>
              <a:rPr lang="en-GB" dirty="0"/>
              <a:t>Merging datasets for comprehensive analysis</a:t>
            </a:r>
          </a:p>
          <a:p>
            <a:r>
              <a:rPr lang="en-GB" dirty="0"/>
              <a:t>Data quality checks and outlier detection</a:t>
            </a:r>
          </a:p>
          <a:p>
            <a:r>
              <a:rPr lang="en-GB" dirty="0"/>
              <a:t>Enriching data with weather, events, locations, and mode-city mappings</a:t>
            </a:r>
          </a:p>
        </p:txBody>
      </p:sp>
    </p:spTree>
    <p:extLst>
      <p:ext uri="{BB962C8B-B14F-4D97-AF65-F5344CB8AC3E}">
        <p14:creationId xmlns:p14="http://schemas.microsoft.com/office/powerpoint/2010/main" val="3361893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19"/>
    </mc:Choice>
    <mc:Fallback xmlns="">
      <p:transition spd="slow" advTm="2719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08880679-FC9D-0EA2-B802-CFEA8A870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</p:spPr>
        <p:txBody>
          <a:bodyPr/>
          <a:lstStyle/>
          <a:p>
            <a:r>
              <a:rPr lang="en-US" dirty="0"/>
              <a:t>Data Quality and Tidiness Checks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CC91147-5542-773E-B62B-7164332C9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Checked Each Column For Missing Or Invalid Data</a:t>
            </a:r>
          </a:p>
          <a:p>
            <a:r>
              <a:rPr lang="en-US" dirty="0"/>
              <a:t>Verified Consistent Data Types And Trimmed Text Where Applicable</a:t>
            </a:r>
          </a:p>
          <a:p>
            <a:r>
              <a:rPr lang="en-US" dirty="0"/>
              <a:t>Outlier Detection Using Statistical IQR Method</a:t>
            </a:r>
          </a:p>
          <a:p>
            <a:r>
              <a:rPr lang="en-US" dirty="0"/>
              <a:t>Evaluated Outliers In Context With External Data Sources</a:t>
            </a:r>
          </a:p>
        </p:txBody>
      </p:sp>
    </p:spTree>
    <p:extLst>
      <p:ext uri="{BB962C8B-B14F-4D97-AF65-F5344CB8AC3E}">
        <p14:creationId xmlns:p14="http://schemas.microsoft.com/office/powerpoint/2010/main" val="56999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Larissa-Design">
  <a:themeElements>
    <a:clrScheme name="Custom 1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FB9B20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74747"/>
      </a:accent6>
      <a:hlink>
        <a:srgbClr val="C00000"/>
      </a:hlink>
      <a:folHlink>
        <a:srgbClr val="F9B11D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>
          <a:solidFill>
            <a:srgbClr val="A50021"/>
          </a:solidFill>
          <a:round/>
          <a:headEnd/>
          <a:tailEnd/>
        </a:ln>
      </a:spPr>
      <a:bodyPr/>
      <a:lstStyle>
        <a:defPPr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MindShine Solutions" id="{D2A4E8E4-3B81-4457-91AE-5588318113AA}" vid="{40BC955C-9B6B-43B8-98EE-537F7759997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webextension1.xml><?xml version="1.0" encoding="utf-8"?>
<we:webextension xmlns:we="http://schemas.microsoft.com/office/webextensions/webextension/2010/11" id="{dca14240-e4b4-4b66-9883-0bdc1586925c}">
  <we:reference id="WA200003233" version="2.0.0.3" store="en-US" storeType="OMEX"/>
  <we:alternateReferences/>
  <we:properties>
    <we:property name="Microsoft.Office.CampaignId" value="&quot;none&quot;"/>
    <we:property name="artifactViewState" value="&quot;live&quot;"/>
    <we:property name="backgroundColor" value="&quot;#FFFFFF&quot;"/>
    <we:property name="bookmark" value="&quot;H4sIAAAAAAAAA+1ZW2/bNhT+K4aAoS/GQFGiRPXNcV2saNNmdZFhGILgiDyy1cqSIdFpvCL/fYeSnJud2I2RWt2Wh8iiyO/cLyS/OTqt5hks38MMnZfOUVF8mUH5pcedvpO3Yx8+vD0efHx7/n5wPKLhYm7SIq+cl98cA+UEzWlaLSCzCDT411nfgSw7gYl9SyCrsO/MsayKHLL0b2wm0ydTLvCq7+DlPCtKsJBjAwYt7AVNp3ei7f7qEUVQJr3AMSrTjMZJoKQfaAw54yHjDHhE05I0M7TSIsTL0eW8JG6+raTgoedKTynP5Rq0kB5Kn9aY5dx+HRLlSVGmCrJrIItzuuKE953XZTGrEVtdKZo5yk1qljVAhrmGksY+1ZDsihTxxxRLrNcMi1ynDfsEUBj7sCxiVbWDb/K7Y1W7LlvM8vXZ42JRKvyIyc1LzdIVqfSkLEjhNVt/IrF0ZVk5hWxR24dA36UkHklqBbTDVj2Mi3d25tmV/TtrLHOL4E6MrKtjMz99Z1p8HZZIWtfOS7cmVzXmbcy3ycDWMWrnIV0aSPPW1FGs4jBGhhHXGKNmIvbseJXmk6x1t5u1jXFqjyryo4UxJAW5dPyZqFu4K8tcEHmJUFIhup5QISgmgz0hw0BI5gtXB1wEAWOMaOwJiaSeIAlcVFxEngwlC+WekJz7UgqtmO/7EAWKg7svpFRhiExy5jEMGVPC5WpPSD9OQLgkcURgmjNfQbQvl0K6HCQDFkWBqyOlebgVspoCPdewFECiIhA84qFwA1e6EbNrN6enNgEN9AXkiqLhftwNJpMSJ7BKHaM9gvL40+CcctzkfJgh5ETrXnCOKpPObEief0w1cTpN5/WU14u8zbzsfuiyJnQf05KCUt9VEr2UhH+0rBXwKi1XiZ2S7KjTwpO0Nj0EQrhKRHEUC8Vi8BRsN/DdCrNPbt0myXGhcS3H7mCoKksVlndM5cyQCrz9ocFALc68IZRi893SoifW0m6sLC9e0QpdfM1fOHV4pNWbnAo8cTXGrLH88XYU2y04TWmypSJbucwaR5UhHZtxLWhDYAty3aK00Ja/ptkgfX6+VZCuq+czGeusyeh+ApHyWSAD7odceOB6HXKsJRXvquqsa/3bXONa3Y1zxDwMgiTRwJQvqZgK5vOnl5VjhGpR4q68nrfzq3X/rUxvUOuld4JlWugN/tE/DD+vYPkUZzUQZzi6fGrNelbNNn7IVKK19KiNFADCZ4wHweFdYUBZnXZ9pPY0W/buVtEf2DM8vziNEVAkgSdjyQMplPJdpN5+zy6UemRqZ5mHvo5ChW6sZNSh/P9AY/EDo/tTYSDb07VqlQynUJpDe9i6NLaCbSwyrZGXz96BcOmLOAzdOKRtC+2COKifKbP0uxMWWz1RF/nCdMIRH0t1B3ZI4CJWaE8PJFNKKh998X9KvMVBYzPLR29MvoS9XzoSFrMiN9OnxEWW5tiJsNio2kNExEqVq5BQkofosTgETv1f5IVdComH7L5DTHTtuOeAYd3tkvfgScBuzPyWknClmi7f4QVm60xdf9+V3zvXDbdWUwgb7N0M2M8tTef3BaUYXL+N2DFDjQ2oL6gbvQ6LWVx8T85y7+esZ7KPNchjZDtmiW3sPk+mOkRKXzvcCRKlpaItvdS+Ai3i7Tv6/1KbU1fhIdklrQzmatl7k2u8fNIGMFsQRIn6CMpOtBkPinbw5lt5Okm4a+/FAkENuGS8E0eOj/a6P8Xh0lpTWd8ruUwG9Z1zxHXkx1K6tbr3udCFCJB7vggDxcmKifC332savDRxcXkfrQbcdIBfLEw1B4Un5FAbjt3JC4A8Wre/tx629y03aZx9x5WQ/fcPQtR9EcsiAAA=&quot;"/>
    <we:property name="creatorSessionId" value="&quot;e2275311-5428-4a5e-aade-57fbeb6a723e&quot;"/>
    <we:property name="creatorTenantId" value="&quot;5358748e-2a6f-4872-b08d-aa4713f52140&quot;"/>
    <we:property name="creatorUserId" value="&quot;1003200537628ED2&quot;"/>
    <we:property name="datasetId" value="&quot;c058bc93-1c0e-400a-97b8-722a4dd9322c&quot;"/>
    <we:property name="embedUrl" value="&quot;/reportEmbed?reportId=9103c5fe-4866-4668-83d6-8957ef27d1cc&amp;groupId=a260620c-9411-4298-82f9-1f1e777418e8&amp;w=2&amp;config=eyJjbHVzdGVyVXJsIjoiaHR0cHM6Ly9XQUJJLVNPVVRILUFGUklDQS1OT1JUSC1BLVBSSU1BUlktcmVkaXJlY3QuYW5hbHlzaXMud2luZG93cy5uZXQiLCJlbWJlZEZlYXR1cmVzIjp7InVzYWdlTWV0cmljc1ZOZXh0Ijp0cnVlfX0%3D&amp;disableSensitivityBanner=true&amp;storytellingChangeViewModeShortcutKeys=true&quot;"/>
    <we:property name="initialStateBookmark" value="&quot;H4sIAAAAAAAAA+1ZW2/bNhT+K4aAoS/GQFGiRPXNcV2saNNmdZFhGILgiDyy1cqSIdFpvCL/fYeSnJud2I2RWt2Wh8iiyO/cLyS/OTqt5hks38MMnZfOUVF8mUH5pcedvpO3Yx8+vD0efHx7/n5wPKLhYm7SIq+cl98cA+UEzWlaLSCzCDT411nfgSw7gYl9SyCrsO/MsayKHLL0b2wm0ydTLvCq7+DlPCtKsJBjAwYt7AVNp3ei7f7qEUVQJr3AMSrTjMZJoKQfaAw54yHjDHhE05I0M7TSIsTL0eW8JG6+raTgoedKTynP5Rq0kB5Kn9aY5dx+HRLlSVGmCrJrIItzuuKE953XZTGrEVtdKZo5yk1qljVAhrmGksY+1ZDsihTxxxRLrNcMi1ynDfsEUBj7sCxiVbWDb/K7Y1W7LlvM8vXZ42JRKvyIyc1LzdIVqfSkLEjhNVt/IrF0ZVk5hWxR24dA36UkHklqBbTDVj2Mi3d25tmV/TtrLHOL4E6MrKtjMz99Z1p8HZZIWtfOS7cmVzXmbcy3ycDWMWrnIV0aSPPW1FGs4jBGhhHXGKNmIvbseJXmk6x1t5u1jXFqjyryo4UxJAW5dPyZqFu4K8tcEHmJUFIhup5QISgmgz0hw0BI5gtXB1wEAWOMaOwJiaSeIAlcVFxEngwlC+WekJz7UgqtmO/7EAWKg7svpFRhiExy5jEMGVPC5WpPSD9OQLgkcURgmjNfQbQvl0K6HCQDFkWBqyOlebgVspoCPdewFECiIhA84qFwA1e6EbNrN6enNgEN9AXkiqLhftwNJpMSJ7BKHaM9gvL40+CcctzkfJgh5ETrXnCOKpPObEief0w1cTpN5/WU14u8zbzsfuiyJnQf05KCUt9VEr2UhH+0rBXwKi1XiZ2S7KjTwpO0Nj0EQrhKRHEUC8Vi8BRsN/DdCrNPbt0myXGhcS3H7mCoKksVlndM5cyQCrz9ocFALc68IZRi893SoifW0m6sLC9e0QpdfM1fOHV4pNWbnAo8cTXGrLH88XYU2y04TWmypSJbucwaR5UhHZtxLWhDYAty3aK00Ja/ptkgfX6+VZCuq+czGeusyeh+ApHyWSAD7odceOB6HXKsJRXvquqsa/3bXONa3Y1zxDwMgiTRwJQvqZgK5vOnl5VjhGpR4q68nrfzq3X/rUxvUOuld4JlWugN/tE/DD+vYPkUZzUQZzi6fGrNelbNNn7IVKK19KiNFADCZ4wHweFdYUBZnXZ9pPY0W/buVtEf2DM8vziNEVAkgSdjyQMplPJdpN5+zy6UemRqZ5mHvo5ChW6sZNSh/P9AY/EDo/tTYSDb07VqlQynUJpDe9i6NLaCbSwyrZGXz96BcOmLOAzdOKRtC+2COKifKbP0uxMWWz1RF/nCdMIRH0t1B3ZI4CJWaE8PJFNKKh998X9KvMVBYzPLR29MvoS9XzoSFrMiN9OnxEWW5tiJsNio2kNExEqVq5BQkofosTgETv1f5IVdComH7L5DTHTtuOeAYd3tkvfgScBuzPyWknClmi7f4QVm60xdf9+V3zvXDbdWUwgb7N0M2M8tTef3BaUYXL+N2DFDjQ2oL6gbvQ6LWVx8T85y7+esZ7KPNchjZDtmiW3sPk+mOkRKXzvcCRKlpaItvdS+Ai3i7Tv6/1KbU1fhIdklrQzmatl7k2u8fNIGMFsQRIn6CMpOtBkPinbw5lt5Okm4a+/FAkENuGS8E0eOj/a6P8Xh0lpTWd8ruUwG9Z1zxHXkx1K6tbr3udCFCJB7vggDxcmKifC332savDRxcXkfrQbcdIBfLEw1B4Un5FAbjt3JC4A8Wre/tx629y03aZx9x5WQ/fcPQtR9EcsiAAA=&quot;"/>
    <we:property name="isFiltersActionButtonVisible" value="true"/>
    <we:property name="isVisualContainerHeaderHidden" value="false"/>
    <we:property name="pageDisplayName" value="&quot;Ridership&quot;"/>
    <we:property name="pageName" value="&quot;bf6c846de72027020a29&quot;"/>
    <we:property name="reportEmbeddedTime" value="&quot;2025-11-07T13:48:20.593Z&quot;"/>
    <we:property name="reportName" value="&quot;MTA Daily Ridership_G3_Project&quot;"/>
    <we:property name="reportState" value="&quot;CONNECTED&quot;"/>
    <we:property name="reportUrl" value="&quot;/groups/a260620c-9411-4298-82f9-1f1e777418e8/reports/9103c5fe-4866-4668-83d6-8957ef27d1cc/bf6c846de72027020a29?bookmarkGuid=ebb2989e-6ccf-42d1-9211-971ba19b9d71&amp;bookmarkUsage=1&amp;ctid=5358748e-2a6f-4872-b08d-aa4713f52140&amp;fromEntryPoint=export&quot;"/>
    <we:property name="isFooterCollapsed" value="true"/>
  </we:properties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a79652bf-7a39-442f-9c5c-ec4682c56073}">
  <we:reference id="WA200003233" version="2.0.0.3" store="en-US" storeType="OMEX"/>
  <we:alternateReferences/>
  <we:properties>
    <we:property name="Microsoft.Office.CampaignId" value="&quot;none&quot;"/>
    <we:property name="artifactViewState" value="&quot;live&quot;"/>
    <we:property name="backgroundColor" value="&quot;#FFFFFF&quot;"/>
    <we:property name="bookmark" value="&quot;H4sIAAAAAAAAA+Va32/bOAz+VwK/7CU4SLJsWXtru+42YB2GtdgwHIqCkujUq2MbttM1V+R/P8pOfyVZ0zVbm+3yUMcSTX0kP1Gk08vAZU2Vw/Q9jDF4GeyW5dkY6rOBCIZB0Y/ZNNFGWYEglVVaK4gVzZZVm5VFE7y8DFqoR9h+ypoJ5F4RDf5zPAwgzz/AyN+lkDc4DCqsm7KAPPsXe2GaausJzoYBXlR5WYNXedhCi17tOYnTPUHgf4W0Itg2O8dDtG0/aowRClPnQicNl9YwlZBYmuUtPek1mOn+RVUTmssrY4QKeRJaG3LhwEVJiImkZ9pp5Wf3aOVRWWcW8mtFXs+nKyRiGLyuy3Gnce4yS5L7RZu1005BjoWDmsaOOpVsRo74fIo1ds/slYXLevikoGz9xUPEppkPvi3ujjXz5/LJuFiWPiwntcWPmN7cdJBm5NIPdUkO72B9QYI081A+QT7p4kNK32VkHlnqDfTD3j1MRO+85PHMf477yNxa8EFAlt2xGs8wOC2/7dVIXnfBS94t1/Th7cO3KsCeGB15yJctZMU81CliColNjWPKKM00xLEfb7JilM/pdvNsH5yOUWWxO2lbsoIobb7S6l7dzINDEcqQSR0bJlgSM4tGbKhS80jEaZxKLbULE2BWsg1VRopHiZUiCiWLpP9otaHKBDkoA5wlyiYoaIE42lSl1UlECYQJy5LE0Z9w0/Awhy7VTDGeIFBSMhDaDVUancTKAefANOORg9B1vlydUuZJY8edQ2GJwYt75QChmdT40M1yMpdvFnfLmzLPHEwHHzNHIE6zamnrsH7r3Ge4hdrdNZhualK4O+2MeZXVV4mVktz+kxlCyElICIgEOK5BOsrPjPFwA8e/ySiv1fZ0+g7PMV+GfT3/qDx26+ngFfl/cDPgp+drrs5xbDZ8Ot4clS3k97LmBszdk2+TnH9wtHNyULplOHcnfpC+OSX6vVOo2+fm8LJT/bHalyYk9vXW8TX3aY9tmzh53CW7GOjI1HReWmTSSkcp2j1/stuhqo+KxsFnxLM/IundZ1Cf/CKqM1AC4xDJmK5RHOrtCgQR7c8KxKJBfSC0MVScyVigjRWLk8j01dnzBuIKb1vecMg3Sr9rHO6xpw8DFV+Wu1RIFafgjMY0hO+HYd7Y6UREhpkwUmitSYFS24aNHd5u7PbPsWibk7eFJdbQt+dt8PA7lVWH/CF93ov3ZYEvOtHVAsUkz39eH7jkvXvh/zCrmzyzWN/hdTDGetRx1UELnYurfr0M+3mqRPwVOx6tdtIuNJn1Xrpm5qpj/trVv9Yr/aFN/SgdEtTdUutjQ0Y9VWLXpqifV9x9pqAQ1wdlOniP3wZfyvpsEXVmScGW171rGXUEJsc3JH8AFZcyVDxmsSZ/P3fyXFV+9jmTOYaoU2OpZ09c6nj6hLxYR+XDCm0GeSf2OHLsjEY1juAqte5vANY3ImT16GQvRyhorQWw+02bjT20k7scej0p5uHljzl680lDoUDXg92omdk2ZzysBfqllOrTo0libpVEDFNnlMPU2W3aBq9g2rHhd0+PbY04hmobk+F3iPh3XU6qX8DCm4j2BJQQogJjuVBaSKGc7F9DPxEB1+1m//7lid4D/V9KhSo7L9uuXviNtsPH8ttjKtYH0otW7fU+Zo2H86bfcYpLE/MoTsJQQ5pIcC78UyriJzzn/VvDhYNdbEPh/Owu6OtraRNuuNCxCKUV2qgoXf8rGxVOo4Ws0L3vS1XEwzQ2wqHlkUCj1/8W1uJFa8qLZW1WRsbI2BkpYmFTifPXuD+OrFO3qoUuJ21TgcUP5LUVrTRxFgqHbk073f0TwHUzPZv9BxuXm918IAAA&quot;"/>
    <we:property name="creatorSessionId" value="&quot;b19ff404-cefd-4c0a-bd6c-5dc27cfa9537&quot;"/>
    <we:property name="creatorTenantId" value="&quot;5358748e-2a6f-4872-b08d-aa4713f52140&quot;"/>
    <we:property name="creatorUserId" value="&quot;1003200537628ED2&quot;"/>
    <we:property name="datasetId" value="&quot;c058bc93-1c0e-400a-97b8-722a4dd9322c&quot;"/>
    <we:property name="design" value="{&quot;border&quot;:{&quot;isActive&quot;:false,&quot;color&quot;:&quot;#808080&quot;,&quot;width&quot;:1,&quot;transparency&quot;:0,&quot;dash&quot;:&quot;solid&quot;}}"/>
    <we:property name="embedUrl" value="&quot;/reportEmbed?reportId=9103c5fe-4866-4668-83d6-8957ef27d1cc&amp;groupId=a260620c-9411-4298-82f9-1f1e777418e8&amp;w=2&amp;config=eyJjbHVzdGVyVXJsIjoiaHR0cHM6Ly9XQUJJLVNPVVRILUFGUklDQS1OT1JUSC1BLVBSSU1BUlktcmVkaXJlY3QuYW5hbHlzaXMud2luZG93cy5uZXQiLCJlbWJlZEZlYXR1cmVzIjp7InVzYWdlTWV0cmljc1ZOZXh0Ijp0cnVlfX0%3D&amp;disableSensitivityBanner=true&amp;storytellingChangeViewModeShortcutKeys=true&quot;"/>
    <we:property name="initialStateBookmark" value="&quot;H4sIAAAAAAAAA+1abW/bNhD+K4aAohvgDaRESVS/pYmLFWvaLC0yDENgHMmTo1aWDElO4xX+7ztKSlI7jp3adZ00CRDY4svx4XPHu+PJXxyTlKMUJm9hiM4L52WefxpC8anjOl0na9vevfvzcO/4z/7bvcMeNeejKsmz0nnxxamgGGB1kpRjSK0Eavz3tOtAmh7BwD7FkJbYdUZYlHkGafIfNoOpqyrGOO06eDFK8wKsyPcVVGjFntNweqa1+e8erQi6Ss7xPeqqaZUQcTBSIIuY8gPBmMdpWJykFc20EtSkdzEqCM2Xy124ocelp7XHXQPGlx5KQXOqycj27tPKg7xINKRXgqyck0skbtd5VeTDWmLLlaaRvaxKqkktIMXMQEFtH2qRbEpE/H2GBdZz9vPMJA18EpBX9sNCxLJsG19ns21lOy8dD7Obo9/n40LjMcbXDzWkKVF6VOREeA3rHyRIUwvlBNJxrR8S+iah7dFO7QZts6WHuf4bO/J0av9OG818teCdgNykYzGernOWf94vkFg3zgteL1c26q3Vt1DB1jBq4yEuK0iyVtWAYaBdkNwDMDrgjBlh28skG6StuV3PbZRTW1SevRxXFe2CTFp9pNWtuKkFF4UQSgkh01y4riehXX4DkcoVoDw02gNmGBNuxMyGIj0/jHwuYg8VespnEgO5oUife1EYBIEyHucGBPMY2xSl0EzHJmQ+giJSNePBhiI1UybULhNMgIeB6wPbVOOCRSLCWCjjRqQZpaTnWxGLXUrrNPbMOWSaLHj+rBwilOMC73pY+u34cv60fMgrSDvHiSEIZ8noxsFhzcFZtm0NhZndLj0UJPDlpN7KQVJculVycb0ftA3CTUMMi13kAUcZiwBZKI3PV5I+66k38VGHH/b6JGjQ308RMuJzDvaQ3MzZAs67qw1gbzAocACX/r63RZS9skqGFlp/1k5ejbNWr2ytLXwv5e9RMKdcoHMASTpZasvdHeh4QvGoLNcG80dCmyv02eQNnmN6E9RV/1px86vZzgGh6Fw32O52TeevMRQ2XVnDO6QURSnr0p/QNLzu50OV75+RwDs6DT7vNLakH6uQZcveM02sgrsdT2XzvCZXps6PX+VTrQ032rtnVJ3WARi1ZiYMmFSU92nK+zRsEIAfjv/9fq6ud45ZVfZfZ5pw0Ld5oAcwqU/9Gm7C5Nm4+havcCOVuG8KudtJ2ZYCGpMPFCWwTBrXFcxo6YZ+FD0Gk791C1u8Yt4xFj7Z+GakN4Ydu8aLpOZ0Gfdtei885q1v2BuEq0uAJ1AkTYWpLZRsoIW2+HMl0pnh4dBG4v63BMJbzHUXyfBhbhaFh5/gvrPy8J+NM1OgOUJClFVtSrxHAjbyCFtRz9aTvAd0ahp/46pIRAFyBAFxiIColwTSth4chwq0q2UkpQ4jAZFh/LoevPVr8bPOMeqc7saTzi/v7BU5TX9dfPZavBK0iD3jY8A9KYIQo1j/QLxNpX8pQt+EcUT/PHaZViJW6Ia7qrDvvJgurorpuyilL3N1AxgPcNclwVvMv6kL8ijgApiKgbvSqABdZdbPH7aaVd6v2Pisk8edowJ/O4LM4DDRc5GR/+Rp8R32v7ukOOSuQh0EfqTRYz4T0eqkeEu1x4cQ4Q9vqb6vNNgyTTQWM9bqDJGil/1ioIKa4FGDLcGm36ZW9Ik1/wt9+vMDmmHyz9lzp31DOr3Fkq6Cw6PRUWPhWgMy4KHvqygKwLics6dr37dd++6Vdd+15P84VHVr5Hg8530moGnmxzJSiJH0YyalhEg8BbStvKZ7Cmk70FJj5aHRrh8LwYVBiIUSkVpdpN95ye5BWdRWGGm0J2NUksWh8I2vGdPKV7W0pdxUeFGp/GL+R0K1wEV05eOqHIFGunTgAtqILnsbMSuoq38pWb85tmgSla7i2v5+8orl6fR/fdpn0sopAAA=&quot;"/>
    <we:property name="isFiltersActionButtonVisible" value="true"/>
    <we:property name="isFooterCollapsed" value="true"/>
    <we:property name="isVisualContainerHeaderHidden" value="false"/>
    <we:property name="pageDisplayName" value="&quot;Seasonality&quot;"/>
    <we:property name="pageName" value="&quot;bbb27efdd3d4b14cb078&quot;"/>
    <we:property name="reportEmbeddedTime" value="&quot;2025-10-31T15:23:18.282Z&quot;"/>
    <we:property name="reportName" value="&quot;MTA Daily Ridership_G3_Project&quot;"/>
    <we:property name="reportState" value="&quot;CONNECTED&quot;"/>
    <we:property name="reportUrl" value="&quot;/groups/a260620c-9411-4298-82f9-1f1e777418e8/reports/9103c5fe-4866-4668-83d6-8957ef27d1cc/bbb27efdd3d4b14cb078?bookmarkGuid=a1f59197-7d0d-4a61-b8ba-0a8904a68726&amp;bookmarkUsage=1&amp;ctid=5358748e-2a6f-4872-b08d-aa4713f52140&amp;fromEntryPoint=export&amp;pbi_source=storytelling_addin&quot;"/>
  </we:properties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eb65235b-c856-4761-b291-7b8911fd478d}">
  <we:reference id="WA200003233" version="2.0.0.3" store="en-US" storeType="OMEX"/>
  <we:alternateReferences/>
  <we:properties>
    <we:property name="Microsoft.Office.CampaignId" value="&quot;none&quot;"/>
    <we:property name="artifactViewState" value="&quot;live&quot;"/>
    <we:property name="backgroundColor" value="&quot;#FFFFFF&quot;"/>
    <we:property name="bookmark" value="&quot;H4sIAAAAAAAAA+1aW0/bSBT+K5GlVV+i1XjGnhn3jQLdrdRWbKnoViuEjmeOExdjR+MJkFb573t8AZqQbCkRbSjLAzhzOf7Od64z4Utg83pSwOwtnGHwPHhRVadn4E4HPBgGZTcmjUo0B6tVIjAWSnEb02w18XlV1sHzL4EHN0J/lNdTKBpBNPjP8TCAojiAUfMpg6LGYTBBV1clFPln7BbTlHdTnA8DvJwUlYNG5KEHj43Yc1pOnwlC+LugN4Lx+TkeovHdaCqtBiXBYsg4sDgFHdGyLC887WwkpLP9y4kjNF+ulOFKhFoYI0JuwcZaYLvHzybN7C69eVS53EBxLaiRc3SFhA+Dl646ayX2lBlauV/63M9aAQWWFhyNvW9FsjkR8WGMDts9u1Vp8w4+Cah886eBiHXdD74qF8fqfl8xPStvrz6sps7gO8xuPrSQ5kTpgauI8BbWRyRI8wbKERTT1j4k9HVO6pGmjYLNcEMP4/HrZuXxvPk57izz1QvvBOQ2HavxDINxdbHrkFi3wfOwfV3dmbcz3yoDN47ROg9x6SEve1NHoGPGQqmkYpypVCphm/E6L0dF7243ezvjtB5VlS+m3pMW5NLpJ3p7I27egIs1ogyRGYMyYUynIdMbikwFj2yYsNgAM8piLDHZVGTETaIzESkFkrMk1YZvKFKDNjZWmWZJxEJuRMQ35VKDJXWjOAqFkSkyzeJ4Q5E8kykwYRRDsMxIYyDcFGWENpRGm4gR0JiCQbUiV6eUPmns2HMoDXnwcqz8mVN4OTOevcZzLG7HzPX87amrWDkCl3dJsY/tu8Xdm/c7J5TGRie7BUJJ0Brl+nx1LTJYCMk3FE3jk3bhV7iCPYrNwc1AM91rszqIWRfE/2WCusgNugXygzOkCtI8WPDQkjvpoOXYzVe2ncaW+5Wp69ke7bDVRfks6HMXAamcRfdi1krcy91V6QiH60zxS5uqKQBdESVpn75KtNdV4akwcdyGe5awUIC2mFpuEISKVPzNcF/sEZ5UxP81Bdd0RFse9E/cxW+s1Hm5yZBbzRh1HCbhGlmq1UZe/n094EqdFxQkKz9yj3oQRjrrKcziVEYMkboxa1kqEf7PUeu9v93x2P3pidio8/AIVJzEIYM44UJaMCw092+63yDUU3dnfU/69fVyEL6vPBSDdzn1j/U4n9zHoww4u3jGWNuQ8uWG9OHU6DxQylgbSQ0Qg8TKiCdJ9COLwv45lr4+eVUaQkZPy7D3YNaSeJv14Ta5wPABqPlA0sfoBlU2eIsXg4+VO10GlhsScJ8UZ8CTdXfH1CBso2OuSYx/36PG3p3FLgmJMNbaRmDDSDDGDQ8BH0MSeggPvGfHdjcov3hp2+CIlMLqyFwZEz3Fs6fQLiwfaHhkmJBaCjBSCaM02A1i9Rcnb80t3VbmjbU22hmNHI7g6ouT/QcEuV/7/KyBdrKYdl9Oy74ksnvE9nhaWof2AAlR6Q89mFO0OyRgo1r8IOZZW4afUspZuCYMwywDFgqZYixSTr/T6Of3Bo25BofkPjj47bGeTpZ06I4mIomiJA2FZcwmJlUgUrkNdJMPFbPBH6668OPHTPktPTraVZqFJkuZVcCAjuEJRuzn0/49HfA2+MAPP55+QDy1MNvspsJW5dRvxbFwrXtykSrFQWMso4RRBjb47S+QPV76tLpc/qK3zeqrrvmqqa8nYPCACsuK6z6yI5QWbf+87sqv/W+X69u++fxfjbOoyGUjAAA=&quot;"/>
    <we:property name="creatorSessionId" value="&quot;7d986ccf-554c-4fb3-85db-f1e3f1bd5eee&quot;"/>
    <we:property name="creatorTenantId" value="&quot;5358748e-2a6f-4872-b08d-aa4713f52140&quot;"/>
    <we:property name="creatorUserId" value="&quot;1003200537628ED2&quot;"/>
    <we:property name="datasetId" value="&quot;c058bc93-1c0e-400a-97b8-722a4dd9322c&quot;"/>
    <we:property name="embedUrl" value="&quot;/reportEmbed?reportId=9103c5fe-4866-4668-83d6-8957ef27d1cc&amp;groupId=a260620c-9411-4298-82f9-1f1e777418e8&amp;w=2&amp;config=eyJjbHVzdGVyVXJsIjoiaHR0cHM6Ly9XQUJJLVNPVVRILUFGUklDQS1OT1JUSC1BLVBSSU1BUlktcmVkaXJlY3QuYW5hbHlzaXMud2luZG93cy5uZXQiLCJlbWJlZEZlYXR1cmVzIjp7InVzYWdlTWV0cmljc1ZOZXh0Ijp0cnVlfX0%3D&amp;disableSensitivityBanner=true&amp;storytellingChangeViewModeShortcutKeys=true&quot;"/>
    <we:property name="initialStateBookmark" value="&quot;H4sIAAAAAAAAA+1abU/bSBD+K5GlU79Ep/X6bd1vFOhd1dJSQHDVCUWzu+PExdjRegPkqvz3m7UNNCG5UiLaUI4PwdmX2WeeednZdb54Oq/HBUzfwzl6L71XVXV2Duasx72+V3ZtHz683ds6eDt4v7W3S83V2OZVWXsvv3gWzBDtcV5PoHASqPHv074HRbEPQ/ctg6LGvjdGU1clFPk/2A6mLmsmOOt7eDUuKgNO5KEFi07sBQ2n77S2/3tAK4Ky+QUeorJtq4y1gCQGjT7jwCIJIqRhWV5YmukkyOnu1dgQmi/XWvAk8EWgVOBzDToSATZz7HTserdp5WFlcgXFjSAn5/gaCe97r0113kjsuFI0cre0uZ02AgosNRhqO2pEshkRcTJCg82c7arUeQufBFTW/XMQsa67xjflfFvdzSsm5+Xd0YfVxCg8wOz2SwNpRpTum4oIb2B9QoI0c1COoZg09iGh73JSjzR1CrpmRw/j0Ts38nTm/k5by3y14L2A3KVjOZ6+N6outw0S69p76TfL1a15W/MtM7BzjMZ5iEsLedmZOgQRMebHSZwwzhIZJ4F27XVeDovO3W7ntsZpPKoqX02sJS3IpeVnWt2JmzlwkUCMfWRKYZwyJqTPxJoiZcBD7acsUsBUojGKMV1XZMhVKrIgTBKIOUulUHxNkQKE0lGSCZaGzOcqCPm6XArQpG4YhX6gYolMsChaUyTPYgksUAlD0EzFSoG/LsoQtR8roUJGQCMKhqQRuTyldEljS19AqciDF2Plz5zCy6jR9B1eYHE3Zm7673Zdx8oxmLxNil1s3y/u9o62BpTGhoPtAqEkaE65Ll/diPTmQnKPomk0aAZ+hcvbodjs3Ta47k6b5UHM2iD+LxPURa7QzJHvnSPtIO5Bg4WG3HELLce2v9JNNzbcL01dL3Zohq4uyxdel7sISGU0mlfTRuJObq63Dr+/yhS/tKncBtBuoiTt81eJ9mZXeC5MnDbhnqXMD0BolJorhCAJk+ib4T5fIzyriP84AeMqog0P+mfu4rdWar1cZci1YIwqDpVygUyKZC0v/74acKnOcwqSlZ+4Rz0KI631EswiGYcMkaoxrZmMEf7PUau9v5nx1P3pmdio9fAQkiiNfAZRyoNYg2K+enjRvYdQT8y99R104+vFIDyqLBS9g5zqx3qUjx/iUQqMnj9jrCxI+WJB+nhqtB4Yx5FQMRVADFIdhzxNwx+5KexeYGnrwZtSETJ6WoS9A9OGxLus9zfJBfqPQM0JSR+h6VVZ7z1e9j5V5mwRWK5IwENSnAJL1t0eUYGwiY65IjH+9YA99v4stkko8CMhdAjaDwPGuOI+4FNIQo/hgQ+s2O4H5Rff2tY4IklYHplLY6KjePocyoXFAw0PFQtiEQeg4iRQiQC9Rqz+4uStuKXbyLyx0kZbw6HBIVy/ONl9RJC7tc3PHbTBfNp9PSm7LZE9ILZHk1Ib1PtIiEp7aEGdod4iAWvtxY9inpXb8HNKOXPXhL6fZcD8IJYYBZLTpwx/fm3gzNU7JPfB3m9P9XSyoEN7NAnSMEylH2jGdKpkAoGMN4Fu8qFi2vvDVJd29JQpv6NHS3siM19lkukEGNAxPMWQ/Xzav6cC3gQf+OHH0xPEMw3T9W4qdFVO7EYcC1e6Jw9kknAQGMVhyigDK/z2C2SLV1ZWV4svepusvuyar5rYegwK92ljWXLdR3aEUqPunldd+TW/dvGaRQhNLotv3RG638Dc3A7OZv8CRcSKMo4jAAA=&quot;"/>
    <we:property name="isFiltersActionButtonVisible" value="true"/>
    <we:property name="isVisualContainerHeaderHidden" value="false"/>
    <we:property name="pageDisplayName" value="&quot;Trends&quot;"/>
    <we:property name="pageName" value="&quot;b6d8a76ade102a05ba84&quot;"/>
    <we:property name="reportEmbeddedTime" value="&quot;2025-11-07T13:42:43.056Z&quot;"/>
    <we:property name="reportName" value="&quot;MTA Daily Ridership_G3_Project&quot;"/>
    <we:property name="reportState" value="&quot;CONNECTED&quot;"/>
    <we:property name="reportUrl" value="&quot;/groups/a260620c-9411-4298-82f9-1f1e777418e8/reports/9103c5fe-4866-4668-83d6-8957ef27d1cc/b6d8a76ade102a05ba84?bookmarkGuid=48927a25-0c56-4110-bb11-e538575f1231&amp;bookmarkUsage=1&amp;ctid=5358748e-2a6f-4872-b08d-aa4713f52140&amp;fromEntryPoint=export&quot;"/>
    <we:property name="isFooterCollapsed" value="true"/>
  </we:properties>
  <we:bindings/>
  <we:snapshot xmlns:r="http://schemas.openxmlformats.org/officeDocument/2006/relationships"/>
</we:webextension>
</file>

<file path=ppt/webextensions/webextension4.xml><?xml version="1.0" encoding="utf-8"?>
<we:webextension xmlns:we="http://schemas.microsoft.com/office/webextensions/webextension/2010/11" id="{d7b007be-8fce-4c68-b479-58d3511ce044}">
  <we:reference id="WA200003233" version="2.0.0.3" store="en-US" storeType="OMEX"/>
  <we:alternateReferences/>
  <we:properties>
    <we:property name="Microsoft.Office.CampaignId" value="&quot;none&quot;"/>
    <we:property name="artifactViewState" value="&quot;live&quot;"/>
    <we:property name="backgroundColor" value="&quot;#FFFFFF&quot;"/>
    <we:property name="bookmark" value="&quot;H4sIAAAAAAAAA+VZ227bOBD9FUMvfTEWJCXqkrc0cbdFm16SosViEQRDcuSoUSRDoty4hf99h5KdNr40bp3U3t28OBqRwzNz5kKKXz2T1aMcJq/hGr0D72lZXl1DddUTXt8rZrI3b16eHJ6+vHh9eDIgcTmyWVnU3sFXz0I1RPshqxvInQYS/n3e9yDP38LQPaWQ19j3RljVZQF59gW7wfTKVg1O+x7ejPKyAqfyzIJFp3ZMw+mZ1uZ/+LQiaJuN8Qy17aSYhgIjJngsYh3EGvxA0bA0yy3NdBrUZHAzqgjN17kVIvJ57Gvtc2HAyNjHOKA5djJyb49o5WFZZRryW0VOz4c5EtH3nlXldatx5itNIweFzeykVZBjYaAi2ftWJZuSIz5eYoXtnKOyMFkHnxSU1v04iFjXM+GL4q6sns3Lm+tiefRZ2VQaTzH99tBCmpJL31YlObyF9RcSpKmD8gHypuWHlL7KyDyy1BnoxM49TMhXbuT51P2dd8x8t+BGQJbdsRpP37ssPx9VSF433gFvl6s7elv6VhLsAqMNHvKlhayYUW1UoBIIWay5z1gCoGPu5HVWDPNZuH2b25HTRlRZPG2sJSsopNUnWt2pmzpwOomkYL7PEmlAqUAG2mypkpkgUH4Y+GHMQCYYMhlvqRISFoQy9DkGjCEjyCHbUqVhJvKljiQzIQbchNwXW6r0uVGRMEwGkKgwSfxI+VuqVCE3oLVhKjSMB7H0mdpSJaYsViyIUxEacgJTwNsgWl1SVhaNbdLl5P3hBSkaXhzlCAXlxELanJQGl9KGTfu3UA7NGApN0kUch8NhhUOYV57BI4Ic1Da7dtAuTjNDTrvMRu2QZ00xK9xs2YQ283/EW9oUBeZ3GaOHilZ4OmnZOM6qeWegKj3Ya/NdJe66Gc389F3Fm8XSZPOi/7PBc96VtiiMTBilMfBUMCoZQge/MdD/xHIRnnZvdh3bK3DlYBf44/uIshjuG8pHqRP9/am695Ys+NJUeAKjxaL10Im/Ppm6XJciCFUiQSRxiEkSMabwN+b6YIyFrS9eFJpopv8WsR7DpHXYL8XrCULdVLgplovZ+CUQZ436DJPeuO6ppsa6155EfoV0UxaNPbqEyv5qr3pskx6j92zOcReSScAkQ0V7QUYdyOeB9NV/Yp/1UOS9Ly3kvY+IV4Y4vFsgfzIiRxnuRTyuN2nnuyHFBQskjwyPVBIooWIe3xuOjx4Dh2M6nQ+xdwxZvmUMaKjMrvlfb45jgU6IACGkERikE7dJZJyoaPckPC/zbOsU3Af3rzKkc7yKuBaSDvpCmJSnkPg83L3j5+HiCgYW5t9PwI8M6oiANKRmiH4s4xQT6c5n9xPxo674PKMlK305eYVjzJctuH2/qXF3vud9N5savMXeN4F7PVvTe9dQ88Hlz3072N/RJmju9J5gItiHHr9VXOdZsR/Nfa1/N+vtexao3a6AWpFkfhQrLWOWQJCkRqxPx9n9ApMQCVQSGZiQxzJNTLzufuExt7DOzhVf2Pu3QGMMjUx85CI0gaF6k/K1QP+HFyFFk+c7ugfZIO/rPNNY3Ul67xqrYZvIBiy0vhp1C2XYvXc7XvrFNmJXGv3kmGaY8nPxxOvMdtcx+bx4LGmsLQWIPWuBnrXj7tHfXgPOVE/XfQm5JeaBndwltUh844fSsNSASJTUKO+/07F4Y1V5s3hf0CpcxUDZ2HoEGt9SZq7wG3kICoNmU2/1HZpM5ffR565Sb707nf4DP+TdD9UdAAA=&quot;"/>
    <we:property name="creatorSessionId" value="&quot;f0650982-d50e-49d8-8edc-eda047dee270&quot;"/>
    <we:property name="creatorTenantId" value="&quot;5358748e-2a6f-4872-b08d-aa4713f52140&quot;"/>
    <we:property name="creatorUserId" value="&quot;1003200537628ED2&quot;"/>
    <we:property name="datasetId" value="&quot;c058bc93-1c0e-400a-97b8-722a4dd9322c&quot;"/>
    <we:property name="embedUrl" value="&quot;/reportEmbed?reportId=9103c5fe-4866-4668-83d6-8957ef27d1cc&amp;groupId=a260620c-9411-4298-82f9-1f1e777418e8&amp;w=2&amp;config=eyJjbHVzdGVyVXJsIjoiaHR0cHM6Ly9XQUJJLVNPVVRILUFGUklDQS1OT1JUSC1BLVBSSU1BUlktcmVkaXJlY3QuYW5hbHlzaXMud2luZG93cy5uZXQiLCJlbWJlZEZlYXR1cmVzIjp7InVzYWdlTWV0cmljc1ZOZXh0Ijp0cnVlfX0%3D&amp;disableSensitivityBanner=true&amp;storytellingChangeViewModeShortcutKeys=true&quot;"/>
    <we:property name="initialStateBookmark" value="&quot;H4sIAAAAAAAAA+VZ227bOBD9FUMvfTEWJCXqkrc0cbdFm16SosViEQRDcuSoUSRDoty4hf99h5KdNr40bp3U3t28OBqRwzNz5kKKXz2T1aMcJq/hGr0D72lZXl1DddUTXt8rZrI3b16eHJ6+vHh9eDIgcTmyWVnU3sFXz0I1RPshqxvInQYS/n3e9yDP38LQPaWQ19j3RljVZQF59gW7wfTKVg1O+x7ejPKyAqfyzIJFp3ZMw+mZ1uZ/+LQiaJuN8Qy17aSYhgIjJngsYh3EGvxA0bA0yy3NdBrUZHAzqgjN17kVIvJ57Gvtc2HAyNjHOKA5djJyb49o5WFZZRryW0VOz4c5EtH3nlXldatx5itNIweFzeykVZBjYaAi2ftWJZuSIz5eYoXtnKOyMFkHnxSU1v04iFjXM+GL4q6sns3Lm+tiefRZ2VQaTzH99tBCmpJL31YlObyF9RcSpKmD8gHypuWHlL7KyDyy1BnoxM49TMhXbuT51P2dd8x8t+BGQJbdsRpP37ssPx9VSF433gFvl6s7elv6VhLsAqMNHvKlhayYUW1UoBIIWay5z1gCoGPu5HVWDPNZuH2b25HTRlRZPG2sJSsopNUnWt2pmzpwOomkYL7PEmlAqUAG2mypkpkgUH4Y+GHMQCYYMhlvqRISFoQy9DkGjCEjyCHbUqVhJvKljiQzIQbchNwXW6r0uVGRMEwGkKgwSfxI+VuqVCE3oLVhKjSMB7H0mdpSJaYsViyIUxEacgJTwNsgWl1SVhaNbdLl5P3hBSkaXhzlCAXlxELanJQGl9KGTfu3UA7NGApN0kUch8NhhUOYV57BI4Ic1Da7dtAuTjNDTrvMRu2QZ00xK9xs2YQ283/EW9oUBeZ3GaOHilZ4OmnZOM6qeWegKj3Ya/NdJe66Gc389F3Fm8XSZPOi/7PBc96VtiiMTBilMfBUMCoZQge/MdD/xHIRnnZvdh3bK3DlYBf44/uIshjuG8pHqRP9/am695Ys+NJUeAKjxaL10Im/Ppm6XJciCFUiQSRxiEkSMabwN+b6YIyFrS9eFJpopv8WsR7DpHXYL8XrCULdVLgplovZ+CUQZ436DJPeuO6ppsa6155EfoV0UxaNPbqEyv5qr3pskx6j92zOcReSScAkQ0V7QUYdyOeB9NV/Yp/1UOS9Ly3kvY+IV4Y4vFsgfzIiRxnuRTyuN2nnuyHFBQskjwyPVBIooWIe3xuOjx4Dh2M6nQ+xdwxZvmUMaKjMrvlfb45jgU6IACGkERikE7dJZJyoaPckPC/zbOsU3Af3rzKkc7yKuBaSDvpCmJSnkPg83L3j5+HiCgYW5t9PwI8M6oiANKRmiH4s4xQT6c5n9xPxo674PKMlK305eYVjzJctuH2/qXF3vud9N5savMXeN4F7PVvTe9dQ88Hlz3072N/RJmju9J5gItiHHr9VXOdZsR/Nfa1/N+vtexao3a6AWpFkfhQrLWOWQJCkRqxPx9n9ApMQCVQSGZiQxzJNTLzufuExt7DOzhVf2Pu3QGMMjUx85CI0gaF6k/K1QP+HFyFFk+c7ugfZIO/rPNNY3Ul67xqrYZvIBiy0vhp1C2XYvXc7XvrFNmJXGv3kmGaY8nPxxOvMdtcx+bx4LGmsLQWIPWuBnrXj7tHfXgPOVE/XfQm5JeaBndwltUh844fSsNSASJTUKO+/07F4Y1V5s3hf0CpcxUDZ2HoEGt9SZq7wG3kICoNmU2/1HZpM5ffR565Sb707nf4DP+TdD9UdAAA=&quot;"/>
    <we:property name="isFiltersActionButtonVisible" value="true"/>
    <we:property name="isVisualContainerHeaderHidden" value="false"/>
    <we:property name="pageDisplayName" value="&quot;Comparison&quot;"/>
    <we:property name="pageName" value="&quot;ef62e7021828c48ca34b&quot;"/>
    <we:property name="reportEmbeddedTime" value="&quot;2025-11-07T13:47:35.298Z&quot;"/>
    <we:property name="reportName" value="&quot;MTA Daily Ridership_G3_Project&quot;"/>
    <we:property name="reportState" value="&quot;CONNECTED&quot;"/>
    <we:property name="reportUrl" value="&quot;/groups/a260620c-9411-4298-82f9-1f1e777418e8/reports/9103c5fe-4866-4668-83d6-8957ef27d1cc/ef62e7021828c48ca34b?bookmarkGuid=4ff7f341-c691-4a6c-ae27-e09b92c86fd7&amp;bookmarkUsage=1&amp;ctid=5358748e-2a6f-4872-b08d-aa4713f52140&amp;fromEntryPoint=export&quot;"/>
    <we:property name="isFooterCollapsed" value="true"/>
  </we:properties>
  <we:bindings/>
  <we:snapshot xmlns:r="http://schemas.openxmlformats.org/officeDocument/2006/relationships"/>
</we:webextension>
</file>

<file path=ppt/webextensions/webextension5.xml><?xml version="1.0" encoding="utf-8"?>
<we:webextension xmlns:we="http://schemas.microsoft.com/office/webextensions/webextension/2010/11" id="{c52ba699-f3a2-4b57-a5c9-670a890d1177}">
  <we:reference id="WA200003233" version="2.0.0.3" store="en-US" storeType="OMEX"/>
  <we:alternateReferences/>
  <we:properties>
    <we:property name="Microsoft.Office.CampaignId" value="&quot;none&quot;"/>
    <we:property name="artifactViewState" value="&quot;live&quot;"/>
    <we:property name="backgroundColor" value="&quot;#FFFFFF&quot;"/>
    <we:property name="bookmark" value="&quot;H4sIAAAAAAAAA+1ZbW/bNhD+K4aAIhvgDSRFSVS+5a1Y0bgJmiLDMAQBX06OWlkyJCqJV/i/7yjJebMbu3VTu0DzIbYo8nj33PHuOfqzZ9JqnMnJOzkCb9fbL4pPI1l+6jGv7+Xd2MnJ28He+7eX7/YGRzhcjG1a5JW3+9mzshyCPU+rWmZOAg7+e9H3ZJadyqF7SmRWQd8bQ1kVuczS/6CdjK9sWcO078HtOCtK6USeWWnBib3G6fiMe9M/fdxRaptewxlo246yhCjJiDac61iYQJAgwGlJmllc6SSoydHtuERtPs+sYJFPha+1T5mRuMQHwXGNnYzd2wPceViUqZbZnSAn53ymCet7r8ti1EjssNI48yi3qZ00AjLIjSxx7EMjkkwRiL+voIRmzUGRm7RVHwUU1n04FaGqusE3+eOxqluX1aN8fvZZUZca3kNy/9CoNEVIT8sCAW/U+gdQpalT5VxmdeMfFHqconloqTPQDTt4CAuO3cyLqfu7aD3zYMOVFJmHY7E+fe+quDkoAVE33i5ttqta9zbuW+hgFxhN8CCWVqZ55+rYB5OEQoD2CSEyCnkQufEqzYdZF273a1vnNBFV5Pu1tWgFhrT6iLs7cVOnnOZS6CiKCGgwsWa+YGJNkSbhEdeCkJgCpUbGips1RUZSgQEjCNdEKQKEcFhTpIq1DIHHNAqZphHEAfXXFMmSyFDKuUAFAy05hP66IiH2CVUkUsoQQ7WKZBiuKTIIAK1VIoyVrzQNlVENlotTSpc09sy1zDFCvKdnZQCyqktY9bBcdvOrp6elTa9z54VM+z9Oh1e996ALzMiT3m8n1y5tZL8v0Kg5wc/hP5T1EB4Djw+lgXJ/0oB6mJazBI/J9uhHGoPa4zxCfB1REdNA0TChUUB0sDQGHheOdVLm4MPeJQoaXh5kIHNE9Ynug8LApkPhEB96pi7R0b2Dk/M3h98SCVaqDI5uNx8Li6xpQyFmTEsWhAoTIlEJcBDL08HGQ2Ep8lWWaigfAe+NAHOM+2KklY0543ajFNr3bi/8hMbahdxhxwFpipt8x2uSaVq9yfFwoVZnkLV+HCyX4vig15IPRwayWQDMaVRZxNieNYa2GyyR3JDQTrTTr6WTiOfHB5Tjjh+9kLMuGmiEENSQwNcMS7YjpEliNl9njosbqGxvgLzq6lviSsvSzNfUWESaUxI5qi0hCBhn4Zdt7Wg6sj6TiJgngivJqZSJYevR9NFDmj7nrFXo+vdg5qOnmE+QCVfVStx8B8k52WmmfnkC3Zmx93W5+7KAvtP8KYtfoRTtDYclDOUM2aMXVPNVr0h6pyX8cSpzA6O07Y1e13mXV+hztfS5XP5XiviX+mpyDNeQzat79/6bmqUHq71D1KJ3P+Bed3t6XzqrK/hgK/Rf2AiukGoy7PsOrmRpV6QP9Cl92Cbrnbe2XtdZpLlEtbBydmelhX4rVJ4F15aoM0OwpQCaYG8tldbEJ1jiAhJQtnkK8J24/TwT2DJiL0EqpBVhqEgEEWOxTzcP/l1TeoYdv+25UHph8OdSzcua0oKfUCKCGAkwN8CpCtAT8fZ3VT/hXYvO6goRBdMC9DX18sdfvaxSVV6wI+Ms4AoSrhImAxJpofUzQdl1KYESnFNfJ4SKMKEhD2L/148Jd/1IXmfZhn5L2JZbkJ/tFmMJyO1ZSaSkLNEhoXEgEm1iZpZfvFu4taq4nb8fcFetiWTCj5gP2PcrMMvvW7eECK3WKf6qT0vq074st6Q4LaaMG61NzSFZlKOK2lZjqeEUBSzILOh7d+NhVs0nfeecVGVfcUHr/v0PrtjyajsgAAA=&quot;"/>
    <we:property name="creatorSessionId" value="&quot;220a9dbf-18d1-4c2c-b1f1-ddf4c38c6f86&quot;"/>
    <we:property name="creatorTenantId" value="&quot;5358748e-2a6f-4872-b08d-aa4713f52140&quot;"/>
    <we:property name="creatorUserId" value="&quot;1003200537628ED2&quot;"/>
    <we:property name="datasetId" value="&quot;c058bc93-1c0e-400a-97b8-722a4dd9322c&quot;"/>
    <we:property name="embedUrl" value="&quot;/reportEmbed?reportId=9103c5fe-4866-4668-83d6-8957ef27d1cc&amp;groupId=a260620c-9411-4298-82f9-1f1e777418e8&amp;w=2&amp;config=eyJjbHVzdGVyVXJsIjoiaHR0cHM6Ly9XQUJJLVNPVVRILUFGUklDQS1OT1JUSC1BLVBSSU1BUlktcmVkaXJlY3QuYW5hbHlzaXMud2luZG93cy5uZXQiLCJlbWJlZEZlYXR1cmVzIjp7InVzYWdlTWV0cmljc1ZOZXh0Ijp0cnVlfX0%3D&amp;disableSensitivityBanner=true&amp;storytellingChangeViewModeShortcutKeys=true&quot;"/>
    <we:property name="initialStateBookmark" value="&quot;H4sIAAAAAAAAA+1ZbW/bNhD+K4aAIhvgDSRFSVS+5a1Y0bgJmiLDMAQBX06OWlkyJCqJV/i/7yjJebMbu3VTu0DzIbYo8nj33PHuOfqzZ9JqnMnJOzkCb9fbL4pPI1l+6jGv7+Xd2MnJ28He+7eX7/YGRzhcjG1a5JW3+9mzshyCPU+rWmZOAg7+e9H3ZJadyqF7SmRWQd8bQ1kVuczS/6CdjK9sWcO078HtOCtK6USeWWnBib3G6fiMe9M/fdxRaptewxlo246yhCjJiDac61iYQJAgwGlJmllc6SSoydHtuERtPs+sYJFPha+1T5mRuMQHwXGNnYzd2wPceViUqZbZnSAn53ymCet7r8ti1EjssNI48yi3qZ00AjLIjSxx7EMjkkwRiL+voIRmzUGRm7RVHwUU1n04FaGqusE3+eOxqluX1aN8fvZZUZca3kNy/9CoNEVIT8sCAW/U+gdQpalT5VxmdeMfFHqconloqTPQDTt4CAuO3cyLqfu7aD3zYMOVFJmHY7E+fe+quDkoAVE33i5ttqta9zbuW+hgFxhN8CCWVqZ55+rYB5OEQoD2CSEyCnkQufEqzYdZF273a1vnNBFV5Pu1tWgFhrT6iLs7cVOnnOZS6CiKCGgwsWa+YGJNkSbhEdeCkJgCpUbGips1RUZSgQEjCNdEKQKEcFhTpIq1DIHHNAqZphHEAfXXFMmSyFDKuUAFAy05hP66IiH2CVUkUsoQQ7WKZBiuKTIIAK1VIoyVrzQNlVENlotTSpc09sy1zDFCvKdnZQCyqktY9bBcdvOrp6elTa9z54VM+z9Oh1e996ALzMiT3m8n1y5tZL8v0Kg5wc/hP5T1EB4Djw+lgXJ/0oB6mJazBI/J9uhHGoPa4zxCfB1REdNA0TChUUB0sDQGHheOdVLm4MPeJQoaXh5kIHNE9Ynug8LApkPhEB96pi7R0b2Dk/M3h98SCVaqDI5uNx8Li6xpQyFmTEsWhAoTIlEJcBDL08HGQ2Ep8lWWaigfAe+NAHOM+2KklY0543ajFNr3bi/8hMbahdxhxwFpipt8x2uSaVq9yfFwoVZnkLV+HCyX4vig15IPRwayWQDMaVRZxNieNYa2GyyR3JDQTrTTr6WTiOfHB5Tjjh+9kLMuGmiEENSQwNcMS7YjpEliNl9njosbqGxvgLzq6lviSsvSzNfUWESaUxI5qi0hCBhn4Zdt7Wg6sj6TiJgngivJqZSJYevR9NFDmj7nrFXo+vdg5qOnmE+QCVfVStx8B8k52WmmfnkC3Zmx93W5+7KAvtP8KYtfoRTtDYclDOUM2aMXVPNVr0h6pyX8cSpzA6O07Y1e13mXV+hztfS5XP5XiviX+mpyDNeQzat79/6bmqUHq71D1KJ3P+Bed3t6XzqrK/hgK/Rf2AiukGoy7PsOrmRpV6QP9Cl92Cbrnbe2XtdZpLlEtbBydmelhX4rVJ4F15aoM0OwpQCaYG8tldbEJ1jiAhJQtnkK8J24/TwT2DJiL0EqpBVhqEgEEWOxTzcP/l1TeoYdv+25UHph8OdSzcua0oKfUCKCGAkwN8CpCtAT8fZ3VT/hXYvO6goRBdMC9DX18sdfvaxSVV6wI+Ms4AoSrhImAxJpofUzQdl1KYESnFNfJ4SKMKEhD2L/148Jd/1IXmfZhn5L2JZbkJ/tFmMJyO1ZSaSkLNEhoXEgEm1iZpZfvFu4taq4nb8fcFetiWTCj5gP2PcrMMvvW7eECK3WKf6qT0vq074st6Q4LaaMG61NzSFZlKOK2lZjqeEUBSzILOh7d+NhVs0nfeecVGVfcUHr/v0PrtjyajsgAAA=&quot;"/>
    <we:property name="isFiltersActionButtonVisible" value="true"/>
    <we:property name="isVisualContainerHeaderHidden" value="false"/>
    <we:property name="pageDisplayName" value="&quot;Pandemic&quot;"/>
    <we:property name="pageName" value="&quot;2f0ba20cd44c98d58055&quot;"/>
    <we:property name="reportEmbeddedTime" value="&quot;2025-11-07T13:49:36.108Z&quot;"/>
    <we:property name="reportName" value="&quot;MTA Daily Ridership_G3_Project&quot;"/>
    <we:property name="reportState" value="&quot;CONNECTED&quot;"/>
    <we:property name="reportUrl" value="&quot;/groups/a260620c-9411-4298-82f9-1f1e777418e8/reports/9103c5fe-4866-4668-83d6-8957ef27d1cc/2f0ba20cd44c98d58055?bookmarkGuid=b920ebaf-55ed-4d73-91f4-d989c22b0139&amp;bookmarkUsage=1&amp;ctid=5358748e-2a6f-4872-b08d-aa4713f52140&amp;fromEntryPoint=export&quot;"/>
    <we:property name="isFooterCollapsed" value="true"/>
  </we:properties>
  <we:bindings/>
  <we:snapshot xmlns:r="http://schemas.openxmlformats.org/officeDocument/2006/relationships"/>
</we:webextension>
</file>

<file path=ppt/webextensions/webextension6.xml><?xml version="1.0" encoding="utf-8"?>
<we:webextension xmlns:we="http://schemas.microsoft.com/office/webextensions/webextension/2010/11" id="{ed28dd92-7beb-4241-8995-fe16a1035818}">
  <we:reference id="WA200003233" version="2.0.0.3" store="en-US" storeType="OMEX"/>
  <we:alternateReferences/>
  <we:properties>
    <we:property name="Microsoft.Office.CampaignId" value="&quot;none&quot;"/>
    <we:property name="artifactViewState" value="&quot;live&quot;"/>
    <we:property name="backgroundColor" value="&quot;#FFFFFF&quot;"/>
    <we:property name="bookmark" value="&quot;H4sIAAAAAAAAA+2bW0/cOBTHvwrKS1+mK1/iG29AqVQtdCuKulqtEDq2T2bSZpJRkqGwFd99ncxACwxMuLVU8rwwcZzjY5//+dkenG+Jz5tZAWfvYYrJZrJdVV+mUH/ZYMkoKRdlHpAyro1Bi8Qo4ELbcLeatXlVNsnmt6SFeoztp7yZQ9EZCoX/Ho0SKIoPMO6uMigaHCUzrJuqhCL/DxeVw622nuP5KMHTWVHV0Jn82EKLndmTUD1cBxfoHzy0CK7NT/AjunZRarIMtTWScw2aCKc06dzO8qINT3YW7Nnu6awO3ny76AxTnGruHKfMgxeao07DM+3ZrLu7E1oeV3XuoLg01Nn5dOEJGyVv62raW1wOmQs1d8s2b896AwWWHupQdtibJOdhIP6eYI39MztV6fOF+8FA1XZ/OhexaZaF78qrZc3yuWI+LW/W/ljNa4cHmH2/6F06D0P6oa7CgPdu/YPBpfPOlU9QzPv4BKN7eehe6GnXwa64Gx7CxF5X8+i8+xwtIvNDg4McuTkcq/0ZJZPq606NYdR9skn75ppFePvwrQxwKL8zwg4JV8QZjdYTIxR12nyP8JY/gdKF5p4/vDvVdAZ13ly/+jMvQ2/5KNnDrB08prcHd2de71dlO/kryxps+7sH+XjSm14RYtLF9xlju8Kdq1EeXYaKSJ5JwzOlFGOCSIua3JaMz+Hq23k7r/FNh5vVYjzpKRWi2kJeLhXHvEIthLOMOApKs1TorrzJy3Gx5FpPr/7bQiY9uqpye962wc/ATvs5yLwzd941bBRJtUMNmAaZEyMNSR9p0nJDhXFCSCmVdN4I6x9pEoNrUvs09S502hPvCH2kSceRa62MplKD05xJAY80KUUYTArUKWCEhCBp9dix1BaYlpwAoxatpsQL9UiTigOxkhqTWqsMS7nn9nay3WTX1WzYGo9rHMMFeHYfkSr7h1vHIefGxzsFQhnaupYyu02bT7sUOT7IffB0ks/6Km/n5XJaJtdTiXQZv64LzzivkMW8clewipDdOxOo26uRChd16OT2WR+FN3l9sfQI88Tui45ANy0tlkvhyc8/TKlLqJ4NX1UMHfSjXtgeNBKJwAkH5Y3C1Oq1UzYxlHKjFXoI8PMWU3PrPDBs1p7+OGvfGNEhs/dTrMOm14dqv/I4aB32asu5YP311usuyK8uVmSPnbPXaWvp34oZOyIoIug3QZCj2kqXibCyJGCJZ57dMbdGBN2GoO0692H3vgGl3ziclyUWTQRRBFEE0VAQMeSYSgOpB5MS6pwgKoLoASCaNxjRE9ET0TMYPcYqUIE4RAlilbdGsTSi5/7o6f8XUW68a4puFXQAefEVziKKIooiioaiSBplmGSWSiREERm2ZBBRdH8U7WNbV6/fV3U7iQCKAIoAGgogoTORKmCKWyWk5VxA/D3oAQDae3dwEMkTyRPJM5Q8RGlnnZc2wINZjgZp3IU9ZBc2t2HbFX8CivCJ8BkMnwykoBaYUxpSbVjYefG18FGUa0q4FQqd8MoSb+WvOh75y09CpntPBZx7noMckKX7CM28xqEOHC/rN9c9OKxaKDYu9Xvcdfsheeug9g9N2WfuS5cPo0SzjCrFhHLUKAaEEJBPmg4vSx8vDYM/VVAvrfMdbpbn7Dvj0255sZlMcu+xTBZnKwU3BIQkgAK0dqC5u12dT66/S983Qr82+uO7N9dEofB4BRp+rhgHePo8epydtZOqXN4cpkt6XZfPF5T1CvNGEIVUW22ENRKyTIi1CvudIzp6hjy5jdMrj5C/SFGt6cF6HXHNkBNCCTKVakYpE3ccaog6ijparSPnKHrlnWSYpZYYklGMOoo6uq+ObJaS1EghROaEUZJpeceB86ijqKPVOkoDhcAZ4TLMhEEU0mdRR1FH99WRMM7JlBiqlDRZFlZK6fqXxUL0xrjixTPNlNYcTcp5ajkgEvNQW9RkhHltCUGeam0cZ+ShtizTjCO1wS1pjJGEZOvfsWvxtLXV6XVrvcHvJckU63G/EKjmbTMDhx/CtrsP8mwRjRz7ekGmUHr0y+/975Arfsbr3zxfRCZ4k9sC1zzQvY+eLF+QDZ//AcU7yd4hPwAA&quot;"/>
    <we:property name="creatorSessionId" value="&quot;199b212f-01bd-4b08-a2c7-617bcfbdd913&quot;"/>
    <we:property name="creatorTenantId" value="&quot;5358748e-2a6f-4872-b08d-aa4713f52140&quot;"/>
    <we:property name="creatorUserId" value="&quot;1003200537628ED2&quot;"/>
    <we:property name="datasetId" value="&quot;c058bc93-1c0e-400a-97b8-722a4dd9322c&quot;"/>
    <we:property name="embedUrl" value="&quot;/reportEmbed?reportId=9103c5fe-4866-4668-83d6-8957ef27d1cc&amp;groupId=a260620c-9411-4298-82f9-1f1e777418e8&amp;w=2&amp;config=eyJjbHVzdGVyVXJsIjoiaHR0cHM6Ly9XQUJJLVNPVVRILUFGUklDQS1OT1JUSC1BLVBSSU1BUlktcmVkaXJlY3QuYW5hbHlzaXMud2luZG93cy5uZXQiLCJlbWJlZEZlYXR1cmVzIjp7InVzYWdlTWV0cmljc1ZOZXh0Ijp0cnVlfX0%3D&amp;disableSensitivityBanner=true&amp;storytellingChangeViewModeShortcutKeys=true&quot;"/>
    <we:property name="initialStateBookmark" value="&quot;H4sIAAAAAAAAA+2bbU/bOhTHvwrKm73prvwQP/EOGJOmwTYB2tXVFUJ+OGmzpUmVpIzeie9+7bSwAYUGSjcmuW9oXOf42Od/fraD8z1xeTMp9OyDHkOynexW1dexrr9ukWSQlIuyjx/fH+4cvT/7sHO474urSZtXZZNsf09aXQ+h/Zw3U10EC77w39NBoovikx6Gq0wXDQySCdRNVeoi/w/mlf1PbT2Fy0ECF5OiqnUwedzqFoLZc1/dX/u28V/Ut6htm5/DMdh2XqqyDKRRnFKpJWJWSBT8zfKi9XcGC2a2fzGpvTffr3pBBMWSWksxcdoxSUGm/p52Ngm/7vmWh1WdW11cGwp2Pl95QgbJ27oadxYXY2V9zf2yzdtZZ6CA0unal510JtGlH4i/R1BDd89eVbp87r43ULXhT3ARmmZR+K68WdYs7ium4/Ju7eNqWls4guzHRefSpR/ST3XlB7xz6x/wLl0GVz7rYtrFxxs9yH33fE9DB0NxGB5E2EGoeXoZPqfzyPzUYC9H7g7Hcn8Gyaj6tleDH3WXbOOuuWYe3i58SwPsyx+MsAVEBbJKgnFIMYGtVD8ivOPOdWl9c5sP7141nug6b25fvc9L31s6SA4ga3uP6f3B3ZvWh1XZjj5mWQNt9+tRPhx1ppeEGIX4bjC2S9y5GeXBdagQpxlXNBNCEMIQNyDRfcm4CVffTttpDW8CbpaL8byjlI9qq/NyoTjiBEjGrCHIYi0kSZkM5U1eDosF1zp6dd/mMunQVZW707b1fnp2mi9e5sHcZWhYCZRKC1JD6mWOFFcoXdOkoQozZRnjnAtunWLGrWkSvGtcujR11nfaIWcRXtOkpUClFEpiLrWVlHCm1zTJmR9MrLEVmiDkgyTFumMpjSaSU6QJNmAkRo6JNU0KqpHhWKnUGKFISh0195PtLrtuZsPOcFjDUF+BZ3+NVDk82TnzOTc82ytAl76tWymz37T5OKTI2VHuvKejfNJVeTstF9Myup1KKGT8qi5scF5B83nloWAVPrv3Rrpub0bKX9S+k7uzLgpv8vpq6eHnif0XHYEwLc2XS/7OLz9NqQuozvqvKvoO+mknbKclIA6aIqqFUwJSI1dO2UhhTJUU4LSHnzOQqnvngX6z9vjnWfvOiPaZvZ9jHTa+PVSHlYNe67BXO9Z66693Xocgv7paka07Z6/S1sK/JTN2RFBE0B+CIIul4TZjfmWJtEGOOPLA3BoRdB+Cduvc+d37li7d1sm0LKFoIogiiCKI+oKIAIWUK506rVKErWVIRBA9AUTTBiJ6InoienqjRxmhhScOEgwZ4YwSJI3oeTx6uv9FlFvvmiKsgo50XnzTs4iiiKKIor4o4koowonBHBASiPstmY4oejyKDqGtq9cfqrodRQBFAEUA9QUQkxlLhSaCGsG4oZTp+DzoCQA6eHd0FMkTyRPJ05c8SEhrrOPGw4MYCgpw3IU9ZRc2NX7bFR8BRfhE+PSGT6Y5w0YTK6ROpSJ+50VXwkdgKjGihgmwzAmDnOG/63jkbz8JmR48F3AeeQ6yR5Yegm6mNfR14GxRv7ntwUnV6mLrWr9nodtPyVura/fUlN1wX0I+DBJJMiwEYcJiJYhGCGn+rOnwsvTx0jD4SwX10jofcLM4YB+Mj8PyYjsZ5c5BmczPVjKqkGYcaWBaSqsltfer89n1d+37lu/XVnd89+6ayBeeLUHDrxVjD083o8fJrB1V5eLHfrrEt3W5uaCsVphTDAnA0kjFjOI6yxhbqbA/OaKDDeTJfZxeeoT8RYpqRQ9W64hKAhQhjICIVBKMCXvgUEPUUdTRch1Zi8EJZzmBLDVIoQxD1FHU0WN1ZLIUpYozxjLLlOBE8gcOnEcdRR0t11HqKaStYjaDjCkAxl0WdRR19FgdMWUtT5HCQnCVZX6llK5+WcxHbwhLXjyTREhJQaWUpoZqAKSeagurDBEnDUJAUymVpQQ91ZYhklDAxrvFlVIcoWz1O3YtXLSmurhtrTP4oyQZQz3sFgLVtG0m2sInv+3ugjyZRyOHrp6XqS4duMX37jnkksd43Zvn88h4b3JTwIobwvvoyeIFWf/5H2sJXiQaPwAA&quot;"/>
    <we:property name="isFiltersActionButtonVisible" value="true"/>
    <we:property name="isVisualContainerHeaderHidden" value="false"/>
    <we:property name="pageDisplayName" value="&quot;Prediction&quot;"/>
    <we:property name="pageName" value="&quot;9ffe8b96338a805c7802&quot;"/>
    <we:property name="reportEmbeddedTime" value="&quot;2025-11-07T13:50:28.730Z&quot;"/>
    <we:property name="reportName" value="&quot;MTA Daily Ridership_G3_Project&quot;"/>
    <we:property name="reportState" value="&quot;CONNECTED&quot;"/>
    <we:property name="reportUrl" value="&quot;/groups/a260620c-9411-4298-82f9-1f1e777418e8/reports/9103c5fe-4866-4668-83d6-8957ef27d1cc/9ffe8b96338a805c7802?bookmarkGuid=b962a4f2-8fef-4b86-aa20-09aca5b562b2&amp;bookmarkUsage=1&amp;ctid=5358748e-2a6f-4872-b08d-aa4713f52140&amp;fromEntryPoint=export&amp;pbi_source=storytelling_addin&quot;"/>
    <we:property name="isFooterCollapsed" value="true"/>
  </we:properties>
  <we:bindings/>
  <we:snapshot xmlns:r="http://schemas.openxmlformats.org/officeDocument/2006/relationships"/>
</we:webextension>
</file>

<file path=ppt/webextensions/webextension7.xml><?xml version="1.0" encoding="utf-8"?>
<we:webextension xmlns:we="http://schemas.microsoft.com/office/webextensions/webextension/2010/11" id="{df907d43-b905-435e-b039-0f6a395d4f36}">
  <we:reference id="WA200003233" version="2.0.0.3" store="en-US" storeType="OMEX"/>
  <we:alternateReferences/>
  <we:properties>
    <we:property name="Microsoft.Office.CampaignId" value="&quot;none&quot;"/>
    <we:property name="artifactViewState" value="&quot;live&quot;"/>
    <we:property name="backgroundColor" value="&quot;#FFFFFF&quot;"/>
    <we:property name="bookmark" value="&quot;H4sIAAAAAAAAA+1abW/bNhD+K4aAoRuQDSRFSWS/pUmKFWi2rC0yDEMQHMmTo1aWDElO4xX+7ztKStIkTpzadZ00DRDY4svx4T3Hu+NZnwKX1eMcpn/ACIPnwYuy/DCC6sNABFtB0bWhkMIIETorVBjGKBPJqbccN1lZ1MHzT0ED1RCbw6yeQO4FUeO/R1sB5PkBDP1TCnmNW8EYq7osIM/+w24wdTXVBGdbAZ6N87ICL/JtAw16sac0nJ4JAv8tpBXBNtkpvkXbdK0KNAenJDLNTBRLxkIPLM3yhmZ6CWa6dzauCM2n882IJOQqtDbkwoGLVIhK0pxmOva9O7TysKwyC/mFIC/n8ByJ2ApeVuWoldirzNLIvaLJmmkrIMfCQUVt71qRbEaK+PsEK2zn7JSFyzr4JKBs/IeHiHXdN74qrrbV/bx8Mipujn5bTiqLbzC9fGghzUilB1VJCm9h/YMEaeahHEI+afkhoa8z2h7t1G/QN3v1MBG99iOPZv7vqGPmswXvBeSmOubj2QpOyo87FZLWXfCct8vVHb0tfXMJ9obRGg/psoGs6KkGTGIrQPEQwNmYM+akb6+zYpj35nY5tyOntaiyeDFpGtoFmbR5T6t7cTMPTieQKAUJs1yS/Svol19BpBESTIjOhsAcY1Jo5lYUGUaJjrhMQzQYmogpjNWKIiMe6iSOY+NCzh1IFjK2KkppmU1dwiIEQ0q1jMcrirTMuMQKJpmEEGMRAVuVccm01JhK44QmZoxRYeRFzHcpvdPYdqdQWLLg62dlH6GeVHjfw3Lcj6+vn5Z3ZQP54E3mCMJJNr5xcFh3cO7atoXKXd0uPVQk8MW03cpuVp27VXJxe99oG4SbhjiWCuQxR5XKGFmiXMQXKv2qp17FR+2/2z4mQcPjnRyhIH1egz0iN3MyR+dbiw1geziscAjn/n5vjSj36iYbeWjHV+3k5aToeWVLbeFrkb9NwZxygcEuZPn0Tlve2gDHU4pHdb00mN8z2lxlT6av8RTzm6Au+peKm5/NDnYJxeCywXf3awZ/TaDy6coS3iGnKEpZl/2ArtPrTjky5c4JCbyn0+DXncaa+PGE3LXsA2NiEdz1eCqf53W5MnW+/yyf6m24Y++BqeqoDcBoLXNJzJShvM9S3mdhhQD8ePzv13N1e6dYNPXxq8ISDvp2HeguTNtTv4SbcGUxab7EK9xIJR4aIfc7KesioDP52FACy5QTQjJnlUgirZ+Cyd+6hTVeMe8ZC3/Y+GpK7ww7FS7UynK6jEc+vZchC5c37BXC1TnAQ6iyrsLUF0pWYKEv/lyIDK7oYd9H4uMvCYS3mOsmkuH90s0LD9/BfWfh4T+ZFK5Cd4CEqGj6lHibBKzkEdZCz9qTvEd0ajp/I4yWOkaOICFNEBDtHYG0rweniQErrNJK2URL0I7xy3rw2q/FPw3eoC3pbjwd/PynvyLn+S/zz16PV4GVaegijHmoZJygTu03xNtV+u9EGLkk1fTPU8GskalBkWyqwr7xYrq8KKZvopR+l6sbwmSImy4J3mL+XV2Q65hLYCYFLpQzMQrjls8f1ppVPqzY+NOgTAcHFf56AIXDUWavRUb+nafF99j/5pLihAuDNo4jbTFkEZN6cVK8ptrjY4jw+7dU3xcabJ1nFqsr1hqMkKKX/+KggVbB4w5bhl2/T63oE1v9z/Xpz3Zphis/Fs+C/hfS2S2WdBEcngxHnYVbC8iAJ1FktI7BCc7Zj2vfl137HpR137fk/zSoujVyPJ3zfiWgWRalShtEraKUKaVAyx8BbS0/0/0IaRtgqbPyxFkRpVJy6RBSaaQ2i4v0Gy/ZPSqLWotGOvZUikaxNJGRiyxj1kSmlXanbho8a0x5dvMlIQGRS/xrR8i0hDDRoRXLSmsFzlN+OWnqMVikKwzOIYGU7+82bgER7XuX7e/QHk1m8kXM+bcxLzibzf4H6LLkSx8qAAA=&quot;"/>
    <we:property name="creatorSessionId" value="&quot;591ae8c2-6d86-4eb6-b360-36366bc37c11&quot;"/>
    <we:property name="creatorTenantId" value="&quot;5358748e-2a6f-4872-b08d-aa4713f52140&quot;"/>
    <we:property name="creatorUserId" value="&quot;1003200537628ED2&quot;"/>
    <we:property name="datasetId" value="&quot;c058bc93-1c0e-400a-97b8-722a4dd9322c&quot;"/>
    <we:property name="embedUrl" value="&quot;/reportEmbed?reportId=9103c5fe-4866-4668-83d6-8957ef27d1cc&amp;groupId=a260620c-9411-4298-82f9-1f1e777418e8&amp;w=2&amp;config=eyJjbHVzdGVyVXJsIjoiaHR0cHM6Ly9XQUJJLVNPVVRILUFGUklDQS1OT1JUSC1BLVBSSU1BUlktcmVkaXJlY3QuYW5hbHlzaXMud2luZG93cy5uZXQiLCJlbWJlZEZlYXR1cmVzIjp7InVzYWdlTWV0cmljc1ZOZXh0Ijp0cnVlfX0%3D&amp;disableSensitivityBanner=true&amp;storytellingChangeViewModeShortcutKeys=true&quot;"/>
    <we:property name="initialStateBookmark" value="&quot;H4sIAAAAAAAAA+1abU/bSBD+K5GlqndS7rRrr+3dfkuB6qorLUcrTqcTQrO74+DWsSPboeSq/PebtQ0UCIQmTQMFJJR4X2afnWd2ZnbiL55Nq3EG07cwQu+F97IoPo2g/NTzvb6Xd23v3v25O9j/8+jtYHeHmotxnRZ55b344tVQDrE+SKsJZE4CNf572Pcgy/Zg6J4SyCrse2MsqyKHLP0P28HUVZcTnPU9PB1nRQlO5PsaanRiT2g4PdPa/PeAVgRTpyf4Hk3dtkpQHKwUyBTTYSQYCzgNS9KspplOgp7unI5LQvPlbBd+HHAZGBNw34INZYBS0Jx6Ona9W7TysChTA9m5ICfn4AyJ3/delcWokdjpytDInbxO62kjIMPcQkltHxqRbEaK+PsYS2zmbBW5TVv4JKCo3YeDiFXVNb7OL7dV3bxsMsqvj35fTEqD+5hcPDSQZqTSvbIghTew/kGCNHNQDiCbNPyQ0DcpbY926jbomp16mB++cSMPZ+7vsGXmqwXvBOS6Oubj6XvHxeetEknr1nvBm+Wqlt6GvrkEO8NojId0WUOad1QDxpHxQfIAwJqIM2aFa6/SfJh15nYxtyWnsagifzmpa9oFmbT+SKs7cTMHTsUQSwkxM1z4fiChW34FkdoXoAO0JgBmGRO+YnZFkUEYq5CLJECNgQ6ZxEiuKDLkgYqjKNI24NyCYAFjq6IUhpnExixE0KRUw3i0okjDtI2NzwQTEGDkh8BWZVwwJRQmQltfETNayyB0Iua7lM5pDOwJ5IYs+OpZ2UWoJiXe9bAcdeOrq6flQ1FD1ttPLUE4TsfXDg5rD85t2zZQ2svbpYeSBL6cNlvZTsszt0oubucHbYNw0xDLEh95xFEmIkIWSxvyhUq/7KlX8VG7HwZHJGh4tJUh5KTPK7BH5GaO5+i8v9gABsNhiUM48/c7a0S5U9XpyEE7umwnryZ5xytbagvfi/wBBXPKBXrbkGbTW225vwGOpxSPqmppMH+ktLnSHE/f4Alm10Gd9y8VN7+a7W0Tit5Fg+vu1vT+mkDp0pUlvENGUZSyLvMJbavXrWKki61jEnhHp8GvOo018eMIuW3Ze8bEIrjr8VQuz2tzZer8+FU+1dlwy949U9VhE4DRGGbjiElNeZ+hvM/ACgH44fjf7+fqdk4wr6uj17khHPTtKtBtmDanfgk3YYt8Un+LV7iWStw3Qu52UtZFQGvykaYElknr+4JZI/04VOoxmPyNW1jjFfOOsfDJxldTemvYiW8DJQ2ny3jo0nsRsGB5w14hXJ0BPIAybStMXaFkBRa64s+5SO+SHnZdJD76lkB4g7luIhneLey88PAT3HcWHv7jSW5LtHtIiPK6S4kHJGAlj7AWetae5D2gU9P6G18roSLkCAKSGAHR3BJIu3pwEmswvpFKShMrAcoyflEPXvu1+FlvH01Bd+Np75d37oqcZb/OP3sdXglGJIENMeKBFFGMKjE/EG9b6b8VYWjjRNE/T3xmtEg0+vGmKuwbL6aL82L6Jkrpt7m6IUyGuOmS4A3m39YFuYq4AKYT4L60OkJf2+Xzh7VmlfcrNj7rFUlvr8Tf9iC3OErNlcjIf/K0+A7731xSHHNfo4miUBkMWMiEWpwUr6n2+BAi/O4N1feFBltlqcHykrV6I6To5b5YqKFR8LjFlmLb71Ir+sRG/3N9+vNtmmGLz/lzr/uFdHaDJZ0Hh0fDUWvhxgAy4HEYaqUisD7n7Ona923Xvntl3Xct+T8Oqm6MHI/nvF8KaIaFiVQaUckwYVJKUOIpoK3lZ7qnkLYBllorj63xw0QILixCIrRQenGRfuMluwdlUWvRSMueTFBLlsQitKFhzOhQN9Ju1U2Np7UuTq+/JORDaGP32hEyJSCIVWD8ZaU1Aucpv5jU1RgM0hUG55BAynd3G7uAiOa9y+Z3aIcm1dki5tzbmOeczWb/Ay2krJ0YKgAA&quot;"/>
    <we:property name="isFiltersActionButtonVisible" value="true"/>
    <we:property name="isVisualContainerHeaderHidden" value="false"/>
    <we:property name="pageDisplayName" value="&quot;Dashboard&quot;"/>
    <we:property name="pageName" value="&quot;8a91ad84e090b5640031&quot;"/>
    <we:property name="reportEmbeddedTime" value="&quot;2025-11-07T13:52:06.760Z&quot;"/>
    <we:property name="reportName" value="&quot;MTA Daily Ridership_G3_Project&quot;"/>
    <we:property name="reportState" value="&quot;CONNECTED&quot;"/>
    <we:property name="reportUrl" value="&quot;/groups/a260620c-9411-4298-82f9-1f1e777418e8/reports/9103c5fe-4866-4668-83d6-8957ef27d1cc/8a91ad84e090b5640031?bookmarkGuid=4e0c06e6-2af9-4416-bdc5-e31f357702f9&amp;bookmarkUsage=1&amp;ctid=5358748e-2a6f-4872-b08d-aa4713f52140&amp;fromEntryPoint=export&quot;"/>
    <we:property name="isFooterCollapsed" value="true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1269</TotalTime>
  <Words>533</Words>
  <Application>Microsoft Office PowerPoint</Application>
  <PresentationFormat>Custom</PresentationFormat>
  <Paragraphs>112</Paragraphs>
  <Slides>23</Slides>
  <Notes>3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Aptos Display</vt:lpstr>
      <vt:lpstr>Calibri</vt:lpstr>
      <vt:lpstr>Eras Demi ITC</vt:lpstr>
      <vt:lpstr>Wingdings</vt:lpstr>
      <vt:lpstr>Arial</vt:lpstr>
      <vt:lpstr>Symbol</vt:lpstr>
      <vt:lpstr>Century Gothic</vt:lpstr>
      <vt:lpstr>Office Theme</vt:lpstr>
      <vt:lpstr>1_Larissa-Design</vt:lpstr>
      <vt:lpstr>PowerPoint Presentation</vt:lpstr>
      <vt:lpstr>Team Members</vt:lpstr>
      <vt:lpstr>Table of Contents</vt:lpstr>
      <vt:lpstr>Introduction</vt:lpstr>
      <vt:lpstr>Sources of Data</vt:lpstr>
      <vt:lpstr>Steps</vt:lpstr>
      <vt:lpstr>Cleaning</vt:lpstr>
      <vt:lpstr>Data Wrangling Process</vt:lpstr>
      <vt:lpstr>Data Quality and Tidiness Checks</vt:lpstr>
      <vt:lpstr>Data Enrichment</vt:lpstr>
      <vt:lpstr>Data Modeling</vt:lpstr>
      <vt:lpstr>Analysis Questions</vt:lpstr>
      <vt:lpstr>Analysis Questions</vt:lpstr>
      <vt:lpstr>Dax</vt:lpstr>
      <vt:lpstr>Sample Visuals</vt:lpstr>
      <vt:lpstr>Ridership</vt:lpstr>
      <vt:lpstr>PowerPoint Presentation</vt:lpstr>
      <vt:lpstr>Trends</vt:lpstr>
      <vt:lpstr>Comparison</vt:lpstr>
      <vt:lpstr>Pandemic</vt:lpstr>
      <vt:lpstr>Prediction</vt:lpstr>
      <vt:lpstr>Dashboard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RTX</dc:creator>
  <cp:lastModifiedBy>Osama M. Awaad</cp:lastModifiedBy>
  <cp:revision>49</cp:revision>
  <dcterms:created xsi:type="dcterms:W3CDTF">2025-09-30T12:02:32Z</dcterms:created>
  <dcterms:modified xsi:type="dcterms:W3CDTF">2025-11-07T14:43:39Z</dcterms:modified>
</cp:coreProperties>
</file>